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9" r:id="rId3"/>
    <p:sldId id="261" r:id="rId4"/>
    <p:sldId id="265" r:id="rId5"/>
    <p:sldId id="264" r:id="rId6"/>
    <p:sldId id="260" r:id="rId7"/>
    <p:sldId id="262" r:id="rId8"/>
    <p:sldId id="263" r:id="rId9"/>
    <p:sldId id="272" r:id="rId10"/>
    <p:sldId id="266" r:id="rId11"/>
    <p:sldId id="267" r:id="rId12"/>
    <p:sldId id="268" r:id="rId13"/>
    <p:sldId id="269" r:id="rId14"/>
    <p:sldId id="270" r:id="rId15"/>
    <p:sldId id="271" r:id="rId16"/>
    <p:sldId id="273" r:id="rId17"/>
    <p:sldId id="274" r:id="rId18"/>
    <p:sldId id="275" r:id="rId19"/>
    <p:sldId id="276" r:id="rId20"/>
    <p:sldId id="278" r:id="rId21"/>
    <p:sldId id="277" r:id="rId22"/>
    <p:sldId id="279" r:id="rId23"/>
    <p:sldId id="280" r:id="rId24"/>
    <p:sldId id="281" r:id="rId25"/>
    <p:sldId id="282"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EF56AF-E110-C74B-BFCF-0F56C0A4B001}" v="4" dt="2020-10-05T06:26:42.0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0"/>
    <p:restoredTop sz="95046"/>
  </p:normalViewPr>
  <p:slideViewPr>
    <p:cSldViewPr snapToGrid="0" snapToObjects="1">
      <p:cViewPr varScale="1">
        <p:scale>
          <a:sx n="93" d="100"/>
          <a:sy n="93" d="100"/>
        </p:scale>
        <p:origin x="680"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iny Arogo" userId="be83ff524598a31a" providerId="LiveId" clId="{30EF56AF-E110-C74B-BFCF-0F56C0A4B001}"/>
    <pc:docChg chg="delSld modSld">
      <pc:chgData name="Tiny Arogo" userId="be83ff524598a31a" providerId="LiveId" clId="{30EF56AF-E110-C74B-BFCF-0F56C0A4B001}" dt="2020-10-05T07:28:59.455" v="41" actId="20577"/>
      <pc:docMkLst>
        <pc:docMk/>
      </pc:docMkLst>
      <pc:sldChg chg="modSp mod">
        <pc:chgData name="Tiny Arogo" userId="be83ff524598a31a" providerId="LiveId" clId="{30EF56AF-E110-C74B-BFCF-0F56C0A4B001}" dt="2020-10-05T03:51:46.425" v="4" actId="20577"/>
        <pc:sldMkLst>
          <pc:docMk/>
          <pc:sldMk cId="3115452203" sldId="256"/>
        </pc:sldMkLst>
        <pc:spChg chg="mod">
          <ac:chgData name="Tiny Arogo" userId="be83ff524598a31a" providerId="LiveId" clId="{30EF56AF-E110-C74B-BFCF-0F56C0A4B001}" dt="2020-10-05T03:51:46.425" v="4" actId="20577"/>
          <ac:spMkLst>
            <pc:docMk/>
            <pc:sldMk cId="3115452203" sldId="256"/>
            <ac:spMk id="3" creationId="{77D0C891-F2E9-E94A-AECD-F05D87448823}"/>
          </ac:spMkLst>
        </pc:spChg>
      </pc:sldChg>
      <pc:sldChg chg="del">
        <pc:chgData name="Tiny Arogo" userId="be83ff524598a31a" providerId="LiveId" clId="{30EF56AF-E110-C74B-BFCF-0F56C0A4B001}" dt="2020-10-05T06:28:05.278" v="9" actId="2696"/>
        <pc:sldMkLst>
          <pc:docMk/>
          <pc:sldMk cId="442964539" sldId="258"/>
        </pc:sldMkLst>
      </pc:sldChg>
      <pc:sldChg chg="modSp mod">
        <pc:chgData name="Tiny Arogo" userId="be83ff524598a31a" providerId="LiveId" clId="{30EF56AF-E110-C74B-BFCF-0F56C0A4B001}" dt="2020-10-05T06:28:32.390" v="18" actId="20577"/>
        <pc:sldMkLst>
          <pc:docMk/>
          <pc:sldMk cId="3129446928" sldId="259"/>
        </pc:sldMkLst>
        <pc:spChg chg="mod">
          <ac:chgData name="Tiny Arogo" userId="be83ff524598a31a" providerId="LiveId" clId="{30EF56AF-E110-C74B-BFCF-0F56C0A4B001}" dt="2020-10-05T06:28:32.390" v="18" actId="20577"/>
          <ac:spMkLst>
            <pc:docMk/>
            <pc:sldMk cId="3129446928" sldId="259"/>
            <ac:spMk id="8" creationId="{C4EC978E-2761-4877-B66A-B1F01775CA33}"/>
          </ac:spMkLst>
        </pc:spChg>
      </pc:sldChg>
      <pc:sldChg chg="modSp mod">
        <pc:chgData name="Tiny Arogo" userId="be83ff524598a31a" providerId="LiveId" clId="{30EF56AF-E110-C74B-BFCF-0F56C0A4B001}" dt="2020-10-05T06:28:40.448" v="28" actId="20577"/>
        <pc:sldMkLst>
          <pc:docMk/>
          <pc:sldMk cId="1013899299" sldId="261"/>
        </pc:sldMkLst>
        <pc:spChg chg="mod">
          <ac:chgData name="Tiny Arogo" userId="be83ff524598a31a" providerId="LiveId" clId="{30EF56AF-E110-C74B-BFCF-0F56C0A4B001}" dt="2020-10-05T06:28:40.448" v="28" actId="20577"/>
          <ac:spMkLst>
            <pc:docMk/>
            <pc:sldMk cId="1013899299" sldId="261"/>
            <ac:spMk id="3" creationId="{8BE6D8D2-3F19-AF47-801C-8631D4FEA47B}"/>
          </ac:spMkLst>
        </pc:spChg>
      </pc:sldChg>
      <pc:sldChg chg="modSp mod">
        <pc:chgData name="Tiny Arogo" userId="be83ff524598a31a" providerId="LiveId" clId="{30EF56AF-E110-C74B-BFCF-0F56C0A4B001}" dt="2020-10-05T07:28:59.455" v="41" actId="20577"/>
        <pc:sldMkLst>
          <pc:docMk/>
          <pc:sldMk cId="3868179779" sldId="263"/>
        </pc:sldMkLst>
        <pc:spChg chg="mod">
          <ac:chgData name="Tiny Arogo" userId="be83ff524598a31a" providerId="LiveId" clId="{30EF56AF-E110-C74B-BFCF-0F56C0A4B001}" dt="2020-10-05T07:28:59.455" v="41" actId="20577"/>
          <ac:spMkLst>
            <pc:docMk/>
            <pc:sldMk cId="3868179779" sldId="263"/>
            <ac:spMk id="4" creationId="{F5765A6C-8F72-D746-B283-7F4A93918049}"/>
          </ac:spMkLst>
        </pc:spChg>
      </pc:sldChg>
      <pc:sldChg chg="modSp mod">
        <pc:chgData name="Tiny Arogo" userId="be83ff524598a31a" providerId="LiveId" clId="{30EF56AF-E110-C74B-BFCF-0F56C0A4B001}" dt="2020-10-05T07:28:32.807" v="39" actId="20577"/>
        <pc:sldMkLst>
          <pc:docMk/>
          <pc:sldMk cId="1690443623" sldId="265"/>
        </pc:sldMkLst>
        <pc:spChg chg="mod">
          <ac:chgData name="Tiny Arogo" userId="be83ff524598a31a" providerId="LiveId" clId="{30EF56AF-E110-C74B-BFCF-0F56C0A4B001}" dt="2020-10-05T07:28:32.807" v="39" actId="20577"/>
          <ac:spMkLst>
            <pc:docMk/>
            <pc:sldMk cId="1690443623" sldId="265"/>
            <ac:spMk id="3" creationId="{757D9F70-EA8A-2442-A888-CB04305A3D5D}"/>
          </ac:spMkLst>
        </pc:spChg>
      </pc:sldChg>
    </pc:docChg>
  </pc:docChgLst>
  <pc:docChgLst>
    <pc:chgData name="Tiny Arogo" userId="be83ff524598a31a" providerId="LiveId" clId="{2B0622FA-CBE1-8042-AF40-7698FAFCA37C}"/>
    <pc:docChg chg="custSel modSld">
      <pc:chgData name="Tiny Arogo" userId="be83ff524598a31a" providerId="LiveId" clId="{2B0622FA-CBE1-8042-AF40-7698FAFCA37C}" dt="2020-09-03T07:50:23.057" v="291" actId="13926"/>
      <pc:docMkLst>
        <pc:docMk/>
      </pc:docMkLst>
      <pc:sldChg chg="modSp mod">
        <pc:chgData name="Tiny Arogo" userId="be83ff524598a31a" providerId="LiveId" clId="{2B0622FA-CBE1-8042-AF40-7698FAFCA37C}" dt="2020-09-03T07:41:40.898" v="3" actId="20577"/>
        <pc:sldMkLst>
          <pc:docMk/>
          <pc:sldMk cId="3115452203" sldId="256"/>
        </pc:sldMkLst>
        <pc:spChg chg="mod">
          <ac:chgData name="Tiny Arogo" userId="be83ff524598a31a" providerId="LiveId" clId="{2B0622FA-CBE1-8042-AF40-7698FAFCA37C}" dt="2020-09-03T07:41:40.898" v="3" actId="20577"/>
          <ac:spMkLst>
            <pc:docMk/>
            <pc:sldMk cId="3115452203" sldId="256"/>
            <ac:spMk id="2" creationId="{F7C9F322-830C-7040-9A83-25865D8D3291}"/>
          </ac:spMkLst>
        </pc:spChg>
        <pc:spChg chg="mod">
          <ac:chgData name="Tiny Arogo" userId="be83ff524598a31a" providerId="LiveId" clId="{2B0622FA-CBE1-8042-AF40-7698FAFCA37C}" dt="2020-09-03T07:41:38.468" v="2"/>
          <ac:spMkLst>
            <pc:docMk/>
            <pc:sldMk cId="3115452203" sldId="256"/>
            <ac:spMk id="3" creationId="{77D0C891-F2E9-E94A-AECD-F05D87448823}"/>
          </ac:spMkLst>
        </pc:spChg>
      </pc:sldChg>
      <pc:sldChg chg="modSp mod">
        <pc:chgData name="Tiny Arogo" userId="be83ff524598a31a" providerId="LiveId" clId="{2B0622FA-CBE1-8042-AF40-7698FAFCA37C}" dt="2020-09-03T07:48:48.388" v="278" actId="20577"/>
        <pc:sldMkLst>
          <pc:docMk/>
          <pc:sldMk cId="442964539" sldId="258"/>
        </pc:sldMkLst>
        <pc:spChg chg="mod">
          <ac:chgData name="Tiny Arogo" userId="be83ff524598a31a" providerId="LiveId" clId="{2B0622FA-CBE1-8042-AF40-7698FAFCA37C}" dt="2020-09-03T07:48:48.388" v="278" actId="20577"/>
          <ac:spMkLst>
            <pc:docMk/>
            <pc:sldMk cId="442964539" sldId="258"/>
            <ac:spMk id="2" creationId="{6E40DB6E-88C8-384B-82FA-643B2C886D2A}"/>
          </ac:spMkLst>
        </pc:spChg>
      </pc:sldChg>
      <pc:sldChg chg="modSp mod">
        <pc:chgData name="Tiny Arogo" userId="be83ff524598a31a" providerId="LiveId" clId="{2B0622FA-CBE1-8042-AF40-7698FAFCA37C}" dt="2020-09-03T07:49:37.347" v="290" actId="27636"/>
        <pc:sldMkLst>
          <pc:docMk/>
          <pc:sldMk cId="3129446928" sldId="259"/>
        </pc:sldMkLst>
        <pc:spChg chg="mod">
          <ac:chgData name="Tiny Arogo" userId="be83ff524598a31a" providerId="LiveId" clId="{2B0622FA-CBE1-8042-AF40-7698FAFCA37C}" dt="2020-09-03T07:49:37.347" v="290" actId="27636"/>
          <ac:spMkLst>
            <pc:docMk/>
            <pc:sldMk cId="3129446928" sldId="259"/>
            <ac:spMk id="8" creationId="{C4EC978E-2761-4877-B66A-B1F01775CA33}"/>
          </ac:spMkLst>
        </pc:spChg>
      </pc:sldChg>
      <pc:sldChg chg="modSp mod">
        <pc:chgData name="Tiny Arogo" userId="be83ff524598a31a" providerId="LiveId" clId="{2B0622FA-CBE1-8042-AF40-7698FAFCA37C}" dt="2020-09-03T07:50:23.057" v="291" actId="13926"/>
        <pc:sldMkLst>
          <pc:docMk/>
          <pc:sldMk cId="423774712" sldId="266"/>
        </pc:sldMkLst>
        <pc:spChg chg="mod">
          <ac:chgData name="Tiny Arogo" userId="be83ff524598a31a" providerId="LiveId" clId="{2B0622FA-CBE1-8042-AF40-7698FAFCA37C}" dt="2020-09-03T07:50:23.057" v="291" actId="13926"/>
          <ac:spMkLst>
            <pc:docMk/>
            <pc:sldMk cId="423774712" sldId="266"/>
            <ac:spMk id="3" creationId="{CF6583CF-9E26-3747-9EC4-1A6E93A87E37}"/>
          </ac:spMkLst>
        </pc:spChg>
      </pc:sldChg>
      <pc:sldChg chg="modSp mod">
        <pc:chgData name="Tiny Arogo" userId="be83ff524598a31a" providerId="LiveId" clId="{2B0622FA-CBE1-8042-AF40-7698FAFCA37C}" dt="2020-09-03T07:43:01.933" v="4" actId="20577"/>
        <pc:sldMkLst>
          <pc:docMk/>
          <pc:sldMk cId="964357578" sldId="268"/>
        </pc:sldMkLst>
        <pc:spChg chg="mod">
          <ac:chgData name="Tiny Arogo" userId="be83ff524598a31a" providerId="LiveId" clId="{2B0622FA-CBE1-8042-AF40-7698FAFCA37C}" dt="2020-09-03T07:43:01.933" v="4" actId="20577"/>
          <ac:spMkLst>
            <pc:docMk/>
            <pc:sldMk cId="964357578" sldId="268"/>
            <ac:spMk id="6" creationId="{9FD21B61-3217-7A43-9053-AA1EFFF6893B}"/>
          </ac:spMkLst>
        </pc:spChg>
      </pc:sldChg>
      <pc:sldChg chg="modSp mod">
        <pc:chgData name="Tiny Arogo" userId="be83ff524598a31a" providerId="LiveId" clId="{2B0622FA-CBE1-8042-AF40-7698FAFCA37C}" dt="2020-09-03T07:43:32.886" v="33" actId="20577"/>
        <pc:sldMkLst>
          <pc:docMk/>
          <pc:sldMk cId="1120321672" sldId="271"/>
        </pc:sldMkLst>
        <pc:spChg chg="mod">
          <ac:chgData name="Tiny Arogo" userId="be83ff524598a31a" providerId="LiveId" clId="{2B0622FA-CBE1-8042-AF40-7698FAFCA37C}" dt="2020-09-03T07:43:32.886" v="33" actId="20577"/>
          <ac:spMkLst>
            <pc:docMk/>
            <pc:sldMk cId="1120321672" sldId="271"/>
            <ac:spMk id="3" creationId="{1561D277-B7B9-CB4A-AC8B-E2DBB79E3F30}"/>
          </ac:spMkLst>
        </pc:spChg>
      </pc:sldChg>
      <pc:sldChg chg="modSp mod">
        <pc:chgData name="Tiny Arogo" userId="be83ff524598a31a" providerId="LiveId" clId="{2B0622FA-CBE1-8042-AF40-7698FAFCA37C}" dt="2020-09-03T07:44:01.626" v="35" actId="13926"/>
        <pc:sldMkLst>
          <pc:docMk/>
          <pc:sldMk cId="2097214623" sldId="274"/>
        </pc:sldMkLst>
        <pc:spChg chg="mod">
          <ac:chgData name="Tiny Arogo" userId="be83ff524598a31a" providerId="LiveId" clId="{2B0622FA-CBE1-8042-AF40-7698FAFCA37C}" dt="2020-09-03T07:44:01.626" v="35" actId="13926"/>
          <ac:spMkLst>
            <pc:docMk/>
            <pc:sldMk cId="2097214623" sldId="274"/>
            <ac:spMk id="3" creationId="{94EC2D2D-B388-9749-932A-5F21BA6ABFAC}"/>
          </ac:spMkLst>
        </pc:spChg>
      </pc:sldChg>
      <pc:sldChg chg="modSp mod">
        <pc:chgData name="Tiny Arogo" userId="be83ff524598a31a" providerId="LiveId" clId="{2B0622FA-CBE1-8042-AF40-7698FAFCA37C}" dt="2020-09-03T07:44:52.470" v="37" actId="13926"/>
        <pc:sldMkLst>
          <pc:docMk/>
          <pc:sldMk cId="3437698740" sldId="281"/>
        </pc:sldMkLst>
        <pc:spChg chg="mod">
          <ac:chgData name="Tiny Arogo" userId="be83ff524598a31a" providerId="LiveId" clId="{2B0622FA-CBE1-8042-AF40-7698FAFCA37C}" dt="2020-09-03T07:44:52.470" v="37" actId="13926"/>
          <ac:spMkLst>
            <pc:docMk/>
            <pc:sldMk cId="3437698740" sldId="281"/>
            <ac:spMk id="3" creationId="{AF38AC66-4AF6-1A4A-8BB2-3A6CD06CC9EE}"/>
          </ac:spMkLst>
        </pc:spChg>
      </pc:sldChg>
      <pc:sldChg chg="modSp mod">
        <pc:chgData name="Tiny Arogo" userId="be83ff524598a31a" providerId="LiveId" clId="{2B0622FA-CBE1-8042-AF40-7698FAFCA37C}" dt="2020-09-03T07:45:59.103" v="186" actId="20577"/>
        <pc:sldMkLst>
          <pc:docMk/>
          <pc:sldMk cId="1003263299" sldId="282"/>
        </pc:sldMkLst>
        <pc:spChg chg="mod">
          <ac:chgData name="Tiny Arogo" userId="be83ff524598a31a" providerId="LiveId" clId="{2B0622FA-CBE1-8042-AF40-7698FAFCA37C}" dt="2020-09-03T07:45:59.103" v="186" actId="20577"/>
          <ac:spMkLst>
            <pc:docMk/>
            <pc:sldMk cId="1003263299" sldId="282"/>
            <ac:spMk id="4" creationId="{36631FD6-FFCE-0A4B-924C-F86FAD504010}"/>
          </ac:spMkLst>
        </pc:spChg>
      </pc:sldChg>
    </pc:docChg>
  </pc:docChgLst>
  <pc:docChgLst>
    <pc:chgData name="Tiny Arogo" userId="be83ff524598a31a" providerId="LiveId" clId="{3A050FFD-3E9F-6842-8551-9AA6AA8F6C49}"/>
    <pc:docChg chg="undo custSel mod addSld delSld modSld sldOrd modMainMaster">
      <pc:chgData name="Tiny Arogo" userId="be83ff524598a31a" providerId="LiveId" clId="{3A050FFD-3E9F-6842-8551-9AA6AA8F6C49}" dt="2020-07-16T00:43:34.397" v="5566" actId="20577"/>
      <pc:docMkLst>
        <pc:docMk/>
      </pc:docMkLst>
      <pc:sldChg chg="modSp mod modTransition">
        <pc:chgData name="Tiny Arogo" userId="be83ff524598a31a" providerId="LiveId" clId="{3A050FFD-3E9F-6842-8551-9AA6AA8F6C49}" dt="2020-07-16T00:43:34.397" v="5566" actId="20577"/>
        <pc:sldMkLst>
          <pc:docMk/>
          <pc:sldMk cId="3115452203" sldId="256"/>
        </pc:sldMkLst>
        <pc:spChg chg="mod">
          <ac:chgData name="Tiny Arogo" userId="be83ff524598a31a" providerId="LiveId" clId="{3A050FFD-3E9F-6842-8551-9AA6AA8F6C49}" dt="2020-07-16T00:43:34.397" v="5566" actId="20577"/>
          <ac:spMkLst>
            <pc:docMk/>
            <pc:sldMk cId="3115452203" sldId="256"/>
            <ac:spMk id="3" creationId="{77D0C891-F2E9-E94A-AECD-F05D87448823}"/>
          </ac:spMkLst>
        </pc:spChg>
      </pc:sldChg>
      <pc:sldChg chg="del">
        <pc:chgData name="Tiny Arogo" userId="be83ff524598a31a" providerId="LiveId" clId="{3A050FFD-3E9F-6842-8551-9AA6AA8F6C49}" dt="2020-07-02T10:38:44.235" v="435" actId="2696"/>
        <pc:sldMkLst>
          <pc:docMk/>
          <pc:sldMk cId="3189319060" sldId="257"/>
        </pc:sldMkLst>
      </pc:sldChg>
      <pc:sldChg chg="addSp delSp modSp mod ord modTransition setBg setClrOvrMap">
        <pc:chgData name="Tiny Arogo" userId="be83ff524598a31a" providerId="LiveId" clId="{3A050FFD-3E9F-6842-8551-9AA6AA8F6C49}" dt="2020-07-06T03:14:58.280" v="2374"/>
        <pc:sldMkLst>
          <pc:docMk/>
          <pc:sldMk cId="442964539" sldId="258"/>
        </pc:sldMkLst>
        <pc:spChg chg="mod ord">
          <ac:chgData name="Tiny Arogo" userId="be83ff524598a31a" providerId="LiveId" clId="{3A050FFD-3E9F-6842-8551-9AA6AA8F6C49}" dt="2020-07-02T10:40:50.180" v="481" actId="26606"/>
          <ac:spMkLst>
            <pc:docMk/>
            <pc:sldMk cId="442964539" sldId="258"/>
            <ac:spMk id="2" creationId="{6E40DB6E-88C8-384B-82FA-643B2C886D2A}"/>
          </ac:spMkLst>
        </pc:spChg>
        <pc:spChg chg="del">
          <ac:chgData name="Tiny Arogo" userId="be83ff524598a31a" providerId="LiveId" clId="{3A050FFD-3E9F-6842-8551-9AA6AA8F6C49}" dt="2020-07-02T10:39:55.552" v="464" actId="26606"/>
          <ac:spMkLst>
            <pc:docMk/>
            <pc:sldMk cId="442964539" sldId="258"/>
            <ac:spMk id="9" creationId="{0CABCAE3-64FC-4149-819F-2C1812824154}"/>
          </ac:spMkLst>
        </pc:spChg>
        <pc:spChg chg="del">
          <ac:chgData name="Tiny Arogo" userId="be83ff524598a31a" providerId="LiveId" clId="{3A050FFD-3E9F-6842-8551-9AA6AA8F6C49}" dt="2020-07-02T10:39:55.552" v="464" actId="26606"/>
          <ac:spMkLst>
            <pc:docMk/>
            <pc:sldMk cId="442964539" sldId="258"/>
            <ac:spMk id="17" creationId="{2FA7AD0A-1871-4DF8-9235-F49D0513B9C1}"/>
          </ac:spMkLst>
        </pc:spChg>
        <pc:spChg chg="del">
          <ac:chgData name="Tiny Arogo" userId="be83ff524598a31a" providerId="LiveId" clId="{3A050FFD-3E9F-6842-8551-9AA6AA8F6C49}" dt="2020-07-02T10:39:55.552" v="464" actId="26606"/>
          <ac:spMkLst>
            <pc:docMk/>
            <pc:sldMk cId="442964539" sldId="258"/>
            <ac:spMk id="19" creationId="{36B04CFB-FAE5-47DD-9B3E-4E9BA7A89CC1}"/>
          </ac:spMkLst>
        </pc:spChg>
        <pc:spChg chg="del">
          <ac:chgData name="Tiny Arogo" userId="be83ff524598a31a" providerId="LiveId" clId="{3A050FFD-3E9F-6842-8551-9AA6AA8F6C49}" dt="2020-07-02T10:39:55.552" v="464" actId="26606"/>
          <ac:spMkLst>
            <pc:docMk/>
            <pc:sldMk cId="442964539" sldId="258"/>
            <ac:spMk id="27" creationId="{622F7FD7-8884-4FD5-95AB-0B5C6033ADF7}"/>
          </ac:spMkLst>
        </pc:spChg>
        <pc:spChg chg="add del mod">
          <ac:chgData name="Tiny Arogo" userId="be83ff524598a31a" providerId="LiveId" clId="{3A050FFD-3E9F-6842-8551-9AA6AA8F6C49}" dt="2020-07-02T10:40:32.375" v="478" actId="478"/>
          <ac:spMkLst>
            <pc:docMk/>
            <pc:sldMk cId="442964539" sldId="258"/>
            <ac:spMk id="35" creationId="{E388156D-2D3D-4396-AEF3-0538E9C93E4E}"/>
          </ac:spMkLst>
        </pc:spChg>
        <pc:spChg chg="add del">
          <ac:chgData name="Tiny Arogo" userId="be83ff524598a31a" providerId="LiveId" clId="{3A050FFD-3E9F-6842-8551-9AA6AA8F6C49}" dt="2020-07-02T10:40:11.600" v="473" actId="26606"/>
          <ac:spMkLst>
            <pc:docMk/>
            <pc:sldMk cId="442964539" sldId="258"/>
            <ac:spMk id="38" creationId="{5BB14454-D00C-4958-BB39-F5F9F3ACD499}"/>
          </ac:spMkLst>
        </pc:spChg>
        <pc:spChg chg="add del">
          <ac:chgData name="Tiny Arogo" userId="be83ff524598a31a" providerId="LiveId" clId="{3A050FFD-3E9F-6842-8551-9AA6AA8F6C49}" dt="2020-07-02T10:40:11.600" v="473" actId="26606"/>
          <ac:spMkLst>
            <pc:docMk/>
            <pc:sldMk cId="442964539" sldId="258"/>
            <ac:spMk id="42" creationId="{A1084370-0E70-4003-9787-3490FCC20E13}"/>
          </ac:spMkLst>
        </pc:spChg>
        <pc:spChg chg="add del">
          <ac:chgData name="Tiny Arogo" userId="be83ff524598a31a" providerId="LiveId" clId="{3A050FFD-3E9F-6842-8551-9AA6AA8F6C49}" dt="2020-07-02T10:40:50.180" v="481" actId="26606"/>
          <ac:spMkLst>
            <pc:docMk/>
            <pc:sldMk cId="442964539" sldId="258"/>
            <ac:spMk id="55" creationId="{1CE580D1-F917-4567-AFB4-99AA9B52ADF0}"/>
          </ac:spMkLst>
        </pc:spChg>
        <pc:spChg chg="add del">
          <ac:chgData name="Tiny Arogo" userId="be83ff524598a31a" providerId="LiveId" clId="{3A050FFD-3E9F-6842-8551-9AA6AA8F6C49}" dt="2020-07-02T10:40:50.180" v="481" actId="26606"/>
          <ac:spMkLst>
            <pc:docMk/>
            <pc:sldMk cId="442964539" sldId="258"/>
            <ac:spMk id="63" creationId="{65513E21-21B0-48DB-8CF1-35E43B33A477}"/>
          </ac:spMkLst>
        </pc:spChg>
        <pc:spChg chg="add del">
          <ac:chgData name="Tiny Arogo" userId="be83ff524598a31a" providerId="LiveId" clId="{3A050FFD-3E9F-6842-8551-9AA6AA8F6C49}" dt="2020-07-02T10:40:49.840" v="480" actId="26606"/>
          <ac:spMkLst>
            <pc:docMk/>
            <pc:sldMk cId="442964539" sldId="258"/>
            <ac:spMk id="70" creationId="{C63C853E-3842-4594-86A9-051FFAF4D343}"/>
          </ac:spMkLst>
        </pc:spChg>
        <pc:spChg chg="add del">
          <ac:chgData name="Tiny Arogo" userId="be83ff524598a31a" providerId="LiveId" clId="{3A050FFD-3E9F-6842-8551-9AA6AA8F6C49}" dt="2020-07-02T10:40:49.840" v="480" actId="26606"/>
          <ac:spMkLst>
            <pc:docMk/>
            <pc:sldMk cId="442964539" sldId="258"/>
            <ac:spMk id="78" creationId="{95633E59-CFCD-4CB3-AB4B-F13B8BA438DA}"/>
          </ac:spMkLst>
        </pc:spChg>
        <pc:spChg chg="add">
          <ac:chgData name="Tiny Arogo" userId="be83ff524598a31a" providerId="LiveId" clId="{3A050FFD-3E9F-6842-8551-9AA6AA8F6C49}" dt="2020-07-02T10:40:50.180" v="481" actId="26606"/>
          <ac:spMkLst>
            <pc:docMk/>
            <pc:sldMk cId="442964539" sldId="258"/>
            <ac:spMk id="82" creationId="{C63C853E-3842-4594-86A9-051FFAF4D343}"/>
          </ac:spMkLst>
        </pc:spChg>
        <pc:spChg chg="add">
          <ac:chgData name="Tiny Arogo" userId="be83ff524598a31a" providerId="LiveId" clId="{3A050FFD-3E9F-6842-8551-9AA6AA8F6C49}" dt="2020-07-02T10:40:50.180" v="481" actId="26606"/>
          <ac:spMkLst>
            <pc:docMk/>
            <pc:sldMk cId="442964539" sldId="258"/>
            <ac:spMk id="86" creationId="{2E67E8BF-E4B2-4098-9FB3-9E400BD86935}"/>
          </ac:spMkLst>
        </pc:spChg>
        <pc:grpChg chg="del">
          <ac:chgData name="Tiny Arogo" userId="be83ff524598a31a" providerId="LiveId" clId="{3A050FFD-3E9F-6842-8551-9AA6AA8F6C49}" dt="2020-07-02T10:39:55.552" v="464" actId="26606"/>
          <ac:grpSpMkLst>
            <pc:docMk/>
            <pc:sldMk cId="442964539" sldId="258"/>
            <ac:grpSpMk id="23" creationId="{E8ACF89C-CFC3-4D68-B3C4-2BEFB7BBE5F7}"/>
          </ac:grpSpMkLst>
        </pc:grpChg>
        <pc:grpChg chg="add del">
          <ac:chgData name="Tiny Arogo" userId="be83ff524598a31a" providerId="LiveId" clId="{3A050FFD-3E9F-6842-8551-9AA6AA8F6C49}" dt="2020-07-02T10:40:11.600" v="473" actId="26606"/>
          <ac:grpSpMkLst>
            <pc:docMk/>
            <pc:sldMk cId="442964539" sldId="258"/>
            <ac:grpSpMk id="44" creationId="{2B7C66D2-22E8-4E8F-829B-050BFA7C86C5}"/>
          </ac:grpSpMkLst>
        </pc:grpChg>
        <pc:picChg chg="mod">
          <ac:chgData name="Tiny Arogo" userId="be83ff524598a31a" providerId="LiveId" clId="{3A050FFD-3E9F-6842-8551-9AA6AA8F6C49}" dt="2020-07-02T10:40:50.180" v="481" actId="26606"/>
          <ac:picMkLst>
            <pc:docMk/>
            <pc:sldMk cId="442964539" sldId="258"/>
            <ac:picMk id="4" creationId="{B60CAB80-390D-A24B-84F1-919CE4E23AB0}"/>
          </ac:picMkLst>
        </pc:picChg>
        <pc:picChg chg="del">
          <ac:chgData name="Tiny Arogo" userId="be83ff524598a31a" providerId="LiveId" clId="{3A050FFD-3E9F-6842-8551-9AA6AA8F6C49}" dt="2020-07-02T10:39:55.552" v="464" actId="26606"/>
          <ac:picMkLst>
            <pc:docMk/>
            <pc:sldMk cId="442964539" sldId="258"/>
            <ac:picMk id="11" creationId="{012FDCFE-9AD2-4D8A-8CBF-B3AA37EBF6DD}"/>
          </ac:picMkLst>
        </pc:picChg>
        <pc:picChg chg="del">
          <ac:chgData name="Tiny Arogo" userId="be83ff524598a31a" providerId="LiveId" clId="{3A050FFD-3E9F-6842-8551-9AA6AA8F6C49}" dt="2020-07-02T10:39:55.552" v="464" actId="26606"/>
          <ac:picMkLst>
            <pc:docMk/>
            <pc:sldMk cId="442964539" sldId="258"/>
            <ac:picMk id="29" creationId="{16EFE474-4FE0-4E8F-8F09-5ED2C9E76A84}"/>
          </ac:picMkLst>
        </pc:picChg>
        <pc:picChg chg="add del">
          <ac:chgData name="Tiny Arogo" userId="be83ff524598a31a" providerId="LiveId" clId="{3A050FFD-3E9F-6842-8551-9AA6AA8F6C49}" dt="2020-07-02T10:40:11.600" v="473" actId="26606"/>
          <ac:picMkLst>
            <pc:docMk/>
            <pc:sldMk cId="442964539" sldId="258"/>
            <ac:picMk id="48" creationId="{3635D2BC-4EDA-4A3E-83BF-035608099BD5}"/>
          </ac:picMkLst>
        </pc:picChg>
        <pc:picChg chg="add del">
          <ac:chgData name="Tiny Arogo" userId="be83ff524598a31a" providerId="LiveId" clId="{3A050FFD-3E9F-6842-8551-9AA6AA8F6C49}" dt="2020-07-02T10:40:50.180" v="481" actId="26606"/>
          <ac:picMkLst>
            <pc:docMk/>
            <pc:sldMk cId="442964539" sldId="258"/>
            <ac:picMk id="57" creationId="{1F5620B8-A2D8-4568-B566-F0453A0D9167}"/>
          </ac:picMkLst>
        </pc:picChg>
        <pc:picChg chg="add del">
          <ac:chgData name="Tiny Arogo" userId="be83ff524598a31a" providerId="LiveId" clId="{3A050FFD-3E9F-6842-8551-9AA6AA8F6C49}" dt="2020-07-02T10:40:49.840" v="480" actId="26606"/>
          <ac:picMkLst>
            <pc:docMk/>
            <pc:sldMk cId="442964539" sldId="258"/>
            <ac:picMk id="72" creationId="{B591CDC5-6B61-4116-B3B5-0FF42B6E606D}"/>
          </ac:picMkLst>
        </pc:picChg>
        <pc:picChg chg="add">
          <ac:chgData name="Tiny Arogo" userId="be83ff524598a31a" providerId="LiveId" clId="{3A050FFD-3E9F-6842-8551-9AA6AA8F6C49}" dt="2020-07-02T10:40:50.180" v="481" actId="26606"/>
          <ac:picMkLst>
            <pc:docMk/>
            <pc:sldMk cId="442964539" sldId="258"/>
            <ac:picMk id="83" creationId="{B591CDC5-6B61-4116-B3B5-0FF42B6E606D}"/>
          </ac:picMkLst>
        </pc:picChg>
        <pc:cxnChg chg="del">
          <ac:chgData name="Tiny Arogo" userId="be83ff524598a31a" providerId="LiveId" clId="{3A050FFD-3E9F-6842-8551-9AA6AA8F6C49}" dt="2020-07-02T10:39:55.552" v="464" actId="26606"/>
          <ac:cxnSpMkLst>
            <pc:docMk/>
            <pc:sldMk cId="442964539" sldId="258"/>
            <ac:cxnSpMk id="13" creationId="{FBD463FC-4CA8-4FF4-85A3-AF9F4B98D210}"/>
          </ac:cxnSpMkLst>
        </pc:cxnChg>
        <pc:cxnChg chg="del">
          <ac:chgData name="Tiny Arogo" userId="be83ff524598a31a" providerId="LiveId" clId="{3A050FFD-3E9F-6842-8551-9AA6AA8F6C49}" dt="2020-07-02T10:39:55.552" v="464" actId="26606"/>
          <ac:cxnSpMkLst>
            <pc:docMk/>
            <pc:sldMk cId="442964539" sldId="258"/>
            <ac:cxnSpMk id="15" creationId="{BECF35C3-8B44-4F4B-BD25-4C01823DB22A}"/>
          </ac:cxnSpMkLst>
        </pc:cxnChg>
        <pc:cxnChg chg="del">
          <ac:chgData name="Tiny Arogo" userId="be83ff524598a31a" providerId="LiveId" clId="{3A050FFD-3E9F-6842-8551-9AA6AA8F6C49}" dt="2020-07-02T10:39:55.552" v="464" actId="26606"/>
          <ac:cxnSpMkLst>
            <pc:docMk/>
            <pc:sldMk cId="442964539" sldId="258"/>
            <ac:cxnSpMk id="21" creationId="{EE68D41B-9286-479F-9AB7-678C8E348D71}"/>
          </ac:cxnSpMkLst>
        </pc:cxnChg>
        <pc:cxnChg chg="del">
          <ac:chgData name="Tiny Arogo" userId="be83ff524598a31a" providerId="LiveId" clId="{3A050FFD-3E9F-6842-8551-9AA6AA8F6C49}" dt="2020-07-02T10:39:55.552" v="464" actId="26606"/>
          <ac:cxnSpMkLst>
            <pc:docMk/>
            <pc:sldMk cId="442964539" sldId="258"/>
            <ac:cxnSpMk id="31" creationId="{CF8B8C81-54DC-4AF5-B682-3A2C70A6B55C}"/>
          </ac:cxnSpMkLst>
        </pc:cxnChg>
        <pc:cxnChg chg="add del">
          <ac:chgData name="Tiny Arogo" userId="be83ff524598a31a" providerId="LiveId" clId="{3A050FFD-3E9F-6842-8551-9AA6AA8F6C49}" dt="2020-07-02T10:40:11.600" v="473" actId="26606"/>
          <ac:cxnSpMkLst>
            <pc:docMk/>
            <pc:sldMk cId="442964539" sldId="258"/>
            <ac:cxnSpMk id="40" creationId="{28A657A7-C4E5-425B-98FA-BB817FF7BFB0}"/>
          </ac:cxnSpMkLst>
        </pc:cxnChg>
        <pc:cxnChg chg="add del">
          <ac:chgData name="Tiny Arogo" userId="be83ff524598a31a" providerId="LiveId" clId="{3A050FFD-3E9F-6842-8551-9AA6AA8F6C49}" dt="2020-07-02T10:40:11.600" v="473" actId="26606"/>
          <ac:cxnSpMkLst>
            <pc:docMk/>
            <pc:sldMk cId="442964539" sldId="258"/>
            <ac:cxnSpMk id="50" creationId="{A3C86EB9-7FA9-42F7-B348-A7FD17436A94}"/>
          </ac:cxnSpMkLst>
        </pc:cxnChg>
        <pc:cxnChg chg="add del">
          <ac:chgData name="Tiny Arogo" userId="be83ff524598a31a" providerId="LiveId" clId="{3A050FFD-3E9F-6842-8551-9AA6AA8F6C49}" dt="2020-07-02T10:40:50.180" v="481" actId="26606"/>
          <ac:cxnSpMkLst>
            <pc:docMk/>
            <pc:sldMk cId="442964539" sldId="258"/>
            <ac:cxnSpMk id="59" creationId="{1C7D2BA4-4B7A-4596-8BCC-5CF715423894}"/>
          </ac:cxnSpMkLst>
        </pc:cxnChg>
        <pc:cxnChg chg="add del">
          <ac:chgData name="Tiny Arogo" userId="be83ff524598a31a" providerId="LiveId" clId="{3A050FFD-3E9F-6842-8551-9AA6AA8F6C49}" dt="2020-07-02T10:40:50.180" v="481" actId="26606"/>
          <ac:cxnSpMkLst>
            <pc:docMk/>
            <pc:sldMk cId="442964539" sldId="258"/>
            <ac:cxnSpMk id="61" creationId="{4977F1E1-2B6F-4BB6-899F-67D8764D83C5}"/>
          </ac:cxnSpMkLst>
        </pc:cxnChg>
        <pc:cxnChg chg="add del">
          <ac:chgData name="Tiny Arogo" userId="be83ff524598a31a" providerId="LiveId" clId="{3A050FFD-3E9F-6842-8551-9AA6AA8F6C49}" dt="2020-07-02T10:40:50.180" v="481" actId="26606"/>
          <ac:cxnSpMkLst>
            <pc:docMk/>
            <pc:sldMk cId="442964539" sldId="258"/>
            <ac:cxnSpMk id="65" creationId="{580B8A35-DEA7-4D43-9DF8-90B4681D0FAD}"/>
          </ac:cxnSpMkLst>
        </pc:cxnChg>
        <pc:cxnChg chg="add del">
          <ac:chgData name="Tiny Arogo" userId="be83ff524598a31a" providerId="LiveId" clId="{3A050FFD-3E9F-6842-8551-9AA6AA8F6C49}" dt="2020-07-02T10:40:49.840" v="480" actId="26606"/>
          <ac:cxnSpMkLst>
            <pc:docMk/>
            <pc:sldMk cId="442964539" sldId="258"/>
            <ac:cxnSpMk id="74" creationId="{25B08984-5BEB-422F-A364-2B41E6A516EB}"/>
          </ac:cxnSpMkLst>
        </pc:cxnChg>
        <pc:cxnChg chg="add del">
          <ac:chgData name="Tiny Arogo" userId="be83ff524598a31a" providerId="LiveId" clId="{3A050FFD-3E9F-6842-8551-9AA6AA8F6C49}" dt="2020-07-02T10:40:49.840" v="480" actId="26606"/>
          <ac:cxnSpMkLst>
            <pc:docMk/>
            <pc:sldMk cId="442964539" sldId="258"/>
            <ac:cxnSpMk id="76" creationId="{A8F413B1-54E0-4B16-92AB-1CC5C7D645BC}"/>
          </ac:cxnSpMkLst>
        </pc:cxnChg>
        <pc:cxnChg chg="add del">
          <ac:chgData name="Tiny Arogo" userId="be83ff524598a31a" providerId="LiveId" clId="{3A050FFD-3E9F-6842-8551-9AA6AA8F6C49}" dt="2020-07-02T10:40:49.840" v="480" actId="26606"/>
          <ac:cxnSpMkLst>
            <pc:docMk/>
            <pc:sldMk cId="442964539" sldId="258"/>
            <ac:cxnSpMk id="80" creationId="{7FFB1710-F59A-4B72-91E4-53C2300B705D}"/>
          </ac:cxnSpMkLst>
        </pc:cxnChg>
        <pc:cxnChg chg="add">
          <ac:chgData name="Tiny Arogo" userId="be83ff524598a31a" providerId="LiveId" clId="{3A050FFD-3E9F-6842-8551-9AA6AA8F6C49}" dt="2020-07-02T10:40:50.180" v="481" actId="26606"/>
          <ac:cxnSpMkLst>
            <pc:docMk/>
            <pc:sldMk cId="442964539" sldId="258"/>
            <ac:cxnSpMk id="84" creationId="{25B08984-5BEB-422F-A364-2B41E6A516EB}"/>
          </ac:cxnSpMkLst>
        </pc:cxnChg>
        <pc:cxnChg chg="add">
          <ac:chgData name="Tiny Arogo" userId="be83ff524598a31a" providerId="LiveId" clId="{3A050FFD-3E9F-6842-8551-9AA6AA8F6C49}" dt="2020-07-02T10:40:50.180" v="481" actId="26606"/>
          <ac:cxnSpMkLst>
            <pc:docMk/>
            <pc:sldMk cId="442964539" sldId="258"/>
            <ac:cxnSpMk id="85" creationId="{A8F413B1-54E0-4B16-92AB-1CC5C7D645BC}"/>
          </ac:cxnSpMkLst>
        </pc:cxnChg>
        <pc:cxnChg chg="add">
          <ac:chgData name="Tiny Arogo" userId="be83ff524598a31a" providerId="LiveId" clId="{3A050FFD-3E9F-6842-8551-9AA6AA8F6C49}" dt="2020-07-02T10:40:50.180" v="481" actId="26606"/>
          <ac:cxnSpMkLst>
            <pc:docMk/>
            <pc:sldMk cId="442964539" sldId="258"/>
            <ac:cxnSpMk id="87" creationId="{3781A10F-5DF6-4C9B-AE0B-5249E4399D26}"/>
          </ac:cxnSpMkLst>
        </pc:cxnChg>
      </pc:sldChg>
      <pc:sldChg chg="modSp modTransition">
        <pc:chgData name="Tiny Arogo" userId="be83ff524598a31a" providerId="LiveId" clId="{3A050FFD-3E9F-6842-8551-9AA6AA8F6C49}" dt="2020-07-06T02:28:20.516" v="2167" actId="20577"/>
        <pc:sldMkLst>
          <pc:docMk/>
          <pc:sldMk cId="3129446928" sldId="259"/>
        </pc:sldMkLst>
        <pc:spChg chg="mod">
          <ac:chgData name="Tiny Arogo" userId="be83ff524598a31a" providerId="LiveId" clId="{3A050FFD-3E9F-6842-8551-9AA6AA8F6C49}" dt="2020-07-06T02:28:20.516" v="2167" actId="20577"/>
          <ac:spMkLst>
            <pc:docMk/>
            <pc:sldMk cId="3129446928" sldId="259"/>
            <ac:spMk id="8" creationId="{C4EC978E-2761-4877-B66A-B1F01775CA33}"/>
          </ac:spMkLst>
        </pc:spChg>
      </pc:sldChg>
      <pc:sldChg chg="ord modTransition">
        <pc:chgData name="Tiny Arogo" userId="be83ff524598a31a" providerId="LiveId" clId="{3A050FFD-3E9F-6842-8551-9AA6AA8F6C49}" dt="2020-07-02T11:11:50.284" v="866"/>
        <pc:sldMkLst>
          <pc:docMk/>
          <pc:sldMk cId="2615560914" sldId="260"/>
        </pc:sldMkLst>
      </pc:sldChg>
      <pc:sldChg chg="modSp modTransition">
        <pc:chgData name="Tiny Arogo" userId="be83ff524598a31a" providerId="LiveId" clId="{3A050FFD-3E9F-6842-8551-9AA6AA8F6C49}" dt="2020-07-06T00:52:10.963" v="2144" actId="20577"/>
        <pc:sldMkLst>
          <pc:docMk/>
          <pc:sldMk cId="1013899299" sldId="261"/>
        </pc:sldMkLst>
        <pc:spChg chg="mod">
          <ac:chgData name="Tiny Arogo" userId="be83ff524598a31a" providerId="LiveId" clId="{3A050FFD-3E9F-6842-8551-9AA6AA8F6C49}" dt="2020-07-02T09:23:17.155" v="123" actId="20577"/>
          <ac:spMkLst>
            <pc:docMk/>
            <pc:sldMk cId="1013899299" sldId="261"/>
            <ac:spMk id="2" creationId="{27DFBE39-1FA2-3743-9233-61DA24FAA5EF}"/>
          </ac:spMkLst>
        </pc:spChg>
        <pc:spChg chg="mod">
          <ac:chgData name="Tiny Arogo" userId="be83ff524598a31a" providerId="LiveId" clId="{3A050FFD-3E9F-6842-8551-9AA6AA8F6C49}" dt="2020-07-06T00:52:10.963" v="2144" actId="20577"/>
          <ac:spMkLst>
            <pc:docMk/>
            <pc:sldMk cId="1013899299" sldId="261"/>
            <ac:spMk id="3" creationId="{8BE6D8D2-3F19-AF47-801C-8631D4FEA47B}"/>
          </ac:spMkLst>
        </pc:spChg>
      </pc:sldChg>
      <pc:sldChg chg="addSp delSp modSp add mod ord modTransition setBg modAnim">
        <pc:chgData name="Tiny Arogo" userId="be83ff524598a31a" providerId="LiveId" clId="{3A050FFD-3E9F-6842-8551-9AA6AA8F6C49}" dt="2020-07-06T06:29:50.868" v="3318"/>
        <pc:sldMkLst>
          <pc:docMk/>
          <pc:sldMk cId="4115020855" sldId="262"/>
        </pc:sldMkLst>
        <pc:spChg chg="mod">
          <ac:chgData name="Tiny Arogo" userId="be83ff524598a31a" providerId="LiveId" clId="{3A050FFD-3E9F-6842-8551-9AA6AA8F6C49}" dt="2020-07-02T11:02:32.636" v="755" actId="26606"/>
          <ac:spMkLst>
            <pc:docMk/>
            <pc:sldMk cId="4115020855" sldId="262"/>
            <ac:spMk id="2" creationId="{58966E13-A6AF-1F4C-AA9B-72C13C307BDF}"/>
          </ac:spMkLst>
        </pc:spChg>
        <pc:spChg chg="mod">
          <ac:chgData name="Tiny Arogo" userId="be83ff524598a31a" providerId="LiveId" clId="{3A050FFD-3E9F-6842-8551-9AA6AA8F6C49}" dt="2020-07-02T11:13:49.161" v="871" actId="1076"/>
          <ac:spMkLst>
            <pc:docMk/>
            <pc:sldMk cId="4115020855" sldId="262"/>
            <ac:spMk id="3" creationId="{4511B949-9987-8B4D-A408-A3907D681B85}"/>
          </ac:spMkLst>
        </pc:spChg>
        <pc:spChg chg="add mod">
          <ac:chgData name="Tiny Arogo" userId="be83ff524598a31a" providerId="LiveId" clId="{3A050FFD-3E9F-6842-8551-9AA6AA8F6C49}" dt="2020-07-02T11:31:33.290" v="1146" actId="1038"/>
          <ac:spMkLst>
            <pc:docMk/>
            <pc:sldMk cId="4115020855" sldId="262"/>
            <ac:spMk id="7" creationId="{E76DA935-C1A5-D445-9D4D-4DCA9C213F9D}"/>
          </ac:spMkLst>
        </pc:spChg>
        <pc:spChg chg="add">
          <ac:chgData name="Tiny Arogo" userId="be83ff524598a31a" providerId="LiveId" clId="{3A050FFD-3E9F-6842-8551-9AA6AA8F6C49}" dt="2020-07-02T11:02:32.636" v="755" actId="26606"/>
          <ac:spMkLst>
            <pc:docMk/>
            <pc:sldMk cId="4115020855" sldId="262"/>
            <ac:spMk id="8" creationId="{29C51009-A09A-4689-8E6C-F8FC99E6A840}"/>
          </ac:spMkLst>
        </pc:spChg>
        <pc:grpChg chg="mod">
          <ac:chgData name="Tiny Arogo" userId="be83ff524598a31a" providerId="LiveId" clId="{3A050FFD-3E9F-6842-8551-9AA6AA8F6C49}" dt="2020-07-02T11:08:59.974" v="859"/>
          <ac:grpSpMkLst>
            <pc:docMk/>
            <pc:sldMk cId="4115020855" sldId="262"/>
            <ac:grpSpMk id="11" creationId="{BA6A8B25-6713-F446-8BAD-B6BB36E4B99D}"/>
          </ac:grpSpMkLst>
        </pc:grpChg>
        <pc:inkChg chg="add del">
          <ac:chgData name="Tiny Arogo" userId="be83ff524598a31a" providerId="LiveId" clId="{3A050FFD-3E9F-6842-8551-9AA6AA8F6C49}" dt="2020-07-02T11:04:55.826" v="771"/>
          <ac:inkMkLst>
            <pc:docMk/>
            <pc:sldMk cId="4115020855" sldId="262"/>
            <ac:inkMk id="4" creationId="{56010E1F-22D7-ED40-9AE9-95C916F89B67}"/>
          </ac:inkMkLst>
        </pc:inkChg>
        <pc:inkChg chg="add del">
          <ac:chgData name="Tiny Arogo" userId="be83ff524598a31a" providerId="LiveId" clId="{3A050FFD-3E9F-6842-8551-9AA6AA8F6C49}" dt="2020-07-02T11:08:28.137" v="854" actId="9405"/>
          <ac:inkMkLst>
            <pc:docMk/>
            <pc:sldMk cId="4115020855" sldId="262"/>
            <ac:inkMk id="5" creationId="{7B69D2D6-E845-8741-8F35-B0DE26CB9DC1}"/>
          </ac:inkMkLst>
        </pc:inkChg>
        <pc:inkChg chg="add del mod">
          <ac:chgData name="Tiny Arogo" userId="be83ff524598a31a" providerId="LiveId" clId="{3A050FFD-3E9F-6842-8551-9AA6AA8F6C49}" dt="2020-07-02T11:09:00.611" v="860" actId="9405"/>
          <ac:inkMkLst>
            <pc:docMk/>
            <pc:sldMk cId="4115020855" sldId="262"/>
            <ac:inkMk id="6" creationId="{B5CEC102-26E2-4342-AFF6-CDBEE9D05D32}"/>
          </ac:inkMkLst>
        </pc:inkChg>
        <pc:inkChg chg="add del mod">
          <ac:chgData name="Tiny Arogo" userId="be83ff524598a31a" providerId="LiveId" clId="{3A050FFD-3E9F-6842-8551-9AA6AA8F6C49}" dt="2020-07-02T11:08:59.974" v="859"/>
          <ac:inkMkLst>
            <pc:docMk/>
            <pc:sldMk cId="4115020855" sldId="262"/>
            <ac:inkMk id="9" creationId="{1EC9A3C6-8F2B-7F41-9245-3EA72A3377D7}"/>
          </ac:inkMkLst>
        </pc:inkChg>
        <pc:cxnChg chg="add">
          <ac:chgData name="Tiny Arogo" userId="be83ff524598a31a" providerId="LiveId" clId="{3A050FFD-3E9F-6842-8551-9AA6AA8F6C49}" dt="2020-07-02T11:02:32.636" v="755" actId="26606"/>
          <ac:cxnSpMkLst>
            <pc:docMk/>
            <pc:sldMk cId="4115020855" sldId="262"/>
            <ac:cxnSpMk id="10" creationId="{9EC65442-F244-409C-BF44-C5D6472E810A}"/>
          </ac:cxnSpMkLst>
        </pc:cxnChg>
      </pc:sldChg>
      <pc:sldChg chg="addSp delSp modSp add mod ord modClrScheme chgLayout">
        <pc:chgData name="Tiny Arogo" userId="be83ff524598a31a" providerId="LiveId" clId="{3A050FFD-3E9F-6842-8551-9AA6AA8F6C49}" dt="2020-07-06T08:16:32.851" v="5220" actId="313"/>
        <pc:sldMkLst>
          <pc:docMk/>
          <pc:sldMk cId="3868179779" sldId="263"/>
        </pc:sldMkLst>
        <pc:spChg chg="del mod ord">
          <ac:chgData name="Tiny Arogo" userId="be83ff524598a31a" providerId="LiveId" clId="{3A050FFD-3E9F-6842-8551-9AA6AA8F6C49}" dt="2020-07-02T11:37:04.769" v="1163" actId="700"/>
          <ac:spMkLst>
            <pc:docMk/>
            <pc:sldMk cId="3868179779" sldId="263"/>
            <ac:spMk id="2" creationId="{E7FB2686-4374-4246-B78A-689E1D0FE88E}"/>
          </ac:spMkLst>
        </pc:spChg>
        <pc:spChg chg="add mod">
          <ac:chgData name="Tiny Arogo" userId="be83ff524598a31a" providerId="LiveId" clId="{3A050FFD-3E9F-6842-8551-9AA6AA8F6C49}" dt="2020-07-06T08:16:32.851" v="5220" actId="313"/>
          <ac:spMkLst>
            <pc:docMk/>
            <pc:sldMk cId="3868179779" sldId="263"/>
            <ac:spMk id="3" creationId="{4B0F1F66-2DDB-3E40-8198-D86BA4B39EA4}"/>
          </ac:spMkLst>
        </pc:spChg>
        <pc:spChg chg="del mod ord">
          <ac:chgData name="Tiny Arogo" userId="be83ff524598a31a" providerId="LiveId" clId="{3A050FFD-3E9F-6842-8551-9AA6AA8F6C49}" dt="2020-07-02T11:37:04.769" v="1163" actId="700"/>
          <ac:spMkLst>
            <pc:docMk/>
            <pc:sldMk cId="3868179779" sldId="263"/>
            <ac:spMk id="3" creationId="{E16C9A6D-4509-9846-91FB-4241871929EB}"/>
          </ac:spMkLst>
        </pc:spChg>
        <pc:spChg chg="add mod ord">
          <ac:chgData name="Tiny Arogo" userId="be83ff524598a31a" providerId="LiveId" clId="{3A050FFD-3E9F-6842-8551-9AA6AA8F6C49}" dt="2020-07-02T11:39:24.783" v="1418" actId="20577"/>
          <ac:spMkLst>
            <pc:docMk/>
            <pc:sldMk cId="3868179779" sldId="263"/>
            <ac:spMk id="4" creationId="{F5765A6C-8F72-D746-B283-7F4A93918049}"/>
          </ac:spMkLst>
        </pc:spChg>
        <pc:spChg chg="add del mod ord">
          <ac:chgData name="Tiny Arogo" userId="be83ff524598a31a" providerId="LiveId" clId="{3A050FFD-3E9F-6842-8551-9AA6AA8F6C49}" dt="2020-07-06T08:15:54.254" v="5121" actId="478"/>
          <ac:spMkLst>
            <pc:docMk/>
            <pc:sldMk cId="3868179779" sldId="263"/>
            <ac:spMk id="5" creationId="{E26790DC-8A9B-E846-ACF9-9DA6D1B30154}"/>
          </ac:spMkLst>
        </pc:spChg>
        <pc:spChg chg="add mod ord">
          <ac:chgData name="Tiny Arogo" userId="be83ff524598a31a" providerId="LiveId" clId="{3A050FFD-3E9F-6842-8551-9AA6AA8F6C49}" dt="2020-07-06T03:54:51.248" v="3303" actId="20577"/>
          <ac:spMkLst>
            <pc:docMk/>
            <pc:sldMk cId="3868179779" sldId="263"/>
            <ac:spMk id="6" creationId="{F6D424B9-1DBA-D640-B3E4-ACD8746A0F73}"/>
          </ac:spMkLst>
        </pc:spChg>
        <pc:spChg chg="add mod ord">
          <ac:chgData name="Tiny Arogo" userId="be83ff524598a31a" providerId="LiveId" clId="{3A050FFD-3E9F-6842-8551-9AA6AA8F6C49}" dt="2020-07-06T08:16:31.590" v="5216" actId="27636"/>
          <ac:spMkLst>
            <pc:docMk/>
            <pc:sldMk cId="3868179779" sldId="263"/>
            <ac:spMk id="7" creationId="{8D942663-168A-A948-B782-01562362F5FC}"/>
          </ac:spMkLst>
        </pc:spChg>
        <pc:spChg chg="add mod ord">
          <ac:chgData name="Tiny Arogo" userId="be83ff524598a31a" providerId="LiveId" clId="{3A050FFD-3E9F-6842-8551-9AA6AA8F6C49}" dt="2020-07-06T03:54:54.633" v="3315" actId="20577"/>
          <ac:spMkLst>
            <pc:docMk/>
            <pc:sldMk cId="3868179779" sldId="263"/>
            <ac:spMk id="8" creationId="{450FF9D8-5C04-1043-AC1E-D21898C49488}"/>
          </ac:spMkLst>
        </pc:spChg>
      </pc:sldChg>
      <pc:sldChg chg="addSp delSp modSp add mod ord setBg modClrScheme chgLayout">
        <pc:chgData name="Tiny Arogo" userId="be83ff524598a31a" providerId="LiveId" clId="{3A050FFD-3E9F-6842-8551-9AA6AA8F6C49}" dt="2020-07-06T04:40:15.764" v="3316"/>
        <pc:sldMkLst>
          <pc:docMk/>
          <pc:sldMk cId="2491744986" sldId="264"/>
        </pc:sldMkLst>
        <pc:spChg chg="del mod ord">
          <ac:chgData name="Tiny Arogo" userId="be83ff524598a31a" providerId="LiveId" clId="{3A050FFD-3E9F-6842-8551-9AA6AA8F6C49}" dt="2020-07-02T11:50:32.498" v="1767" actId="700"/>
          <ac:spMkLst>
            <pc:docMk/>
            <pc:sldMk cId="2491744986" sldId="264"/>
            <ac:spMk id="2" creationId="{B578B638-68D4-B341-A448-1EFE9852CDBB}"/>
          </ac:spMkLst>
        </pc:spChg>
        <pc:spChg chg="del">
          <ac:chgData name="Tiny Arogo" userId="be83ff524598a31a" providerId="LiveId" clId="{3A050FFD-3E9F-6842-8551-9AA6AA8F6C49}" dt="2020-07-02T11:50:32.498" v="1767" actId="700"/>
          <ac:spMkLst>
            <pc:docMk/>
            <pc:sldMk cId="2491744986" sldId="264"/>
            <ac:spMk id="3" creationId="{28466568-BADE-C841-B139-1502B7167DDE}"/>
          </ac:spMkLst>
        </pc:spChg>
        <pc:spChg chg="add del mod ord">
          <ac:chgData name="Tiny Arogo" userId="be83ff524598a31a" providerId="LiveId" clId="{3A050FFD-3E9F-6842-8551-9AA6AA8F6C49}" dt="2020-07-02T11:50:39.271" v="1768" actId="700"/>
          <ac:spMkLst>
            <pc:docMk/>
            <pc:sldMk cId="2491744986" sldId="264"/>
            <ac:spMk id="4" creationId="{757F5E78-D2C8-C040-9DFE-21B2A7B8B1EA}"/>
          </ac:spMkLst>
        </pc:spChg>
        <pc:spChg chg="add mod ord">
          <ac:chgData name="Tiny Arogo" userId="be83ff524598a31a" providerId="LiveId" clId="{3A050FFD-3E9F-6842-8551-9AA6AA8F6C49}" dt="2020-07-02T11:53:18.827" v="1982" actId="27636"/>
          <ac:spMkLst>
            <pc:docMk/>
            <pc:sldMk cId="2491744986" sldId="264"/>
            <ac:spMk id="5" creationId="{91E3963B-A369-EE4C-965E-0F5A043D233F}"/>
          </ac:spMkLst>
        </pc:spChg>
        <pc:spChg chg="add mod ord">
          <ac:chgData name="Tiny Arogo" userId="be83ff524598a31a" providerId="LiveId" clId="{3A050FFD-3E9F-6842-8551-9AA6AA8F6C49}" dt="2020-07-02T11:56:19.822" v="2068" actId="20577"/>
          <ac:spMkLst>
            <pc:docMk/>
            <pc:sldMk cId="2491744986" sldId="264"/>
            <ac:spMk id="6" creationId="{754FDC83-E12F-D746-BEEC-5E1CECA27920}"/>
          </ac:spMkLst>
        </pc:spChg>
        <pc:spChg chg="add">
          <ac:chgData name="Tiny Arogo" userId="be83ff524598a31a" providerId="LiveId" clId="{3A050FFD-3E9F-6842-8551-9AA6AA8F6C49}" dt="2020-07-02T11:52:23.992" v="1947" actId="26606"/>
          <ac:spMkLst>
            <pc:docMk/>
            <pc:sldMk cId="2491744986" sldId="264"/>
            <ac:spMk id="13" creationId="{35C3D674-3D59-4E93-80CA-0C0A9095E816}"/>
          </ac:spMkLst>
        </pc:spChg>
        <pc:spChg chg="add">
          <ac:chgData name="Tiny Arogo" userId="be83ff524598a31a" providerId="LiveId" clId="{3A050FFD-3E9F-6842-8551-9AA6AA8F6C49}" dt="2020-07-02T11:52:23.992" v="1947" actId="26606"/>
          <ac:spMkLst>
            <pc:docMk/>
            <pc:sldMk cId="2491744986" sldId="264"/>
            <ac:spMk id="17" creationId="{EF2A81E1-BCBE-426B-8C09-33274E69409D}"/>
          </ac:spMkLst>
        </pc:spChg>
        <pc:picChg chg="add">
          <ac:chgData name="Tiny Arogo" userId="be83ff524598a31a" providerId="LiveId" clId="{3A050FFD-3E9F-6842-8551-9AA6AA8F6C49}" dt="2020-07-02T11:52:23.992" v="1947" actId="26606"/>
          <ac:picMkLst>
            <pc:docMk/>
            <pc:sldMk cId="2491744986" sldId="264"/>
            <ac:picMk id="10" creationId="{91E5F3EC-F61C-4761-8577-C382F608C15C}"/>
          </ac:picMkLst>
        </pc:picChg>
        <pc:picChg chg="add">
          <ac:chgData name="Tiny Arogo" userId="be83ff524598a31a" providerId="LiveId" clId="{3A050FFD-3E9F-6842-8551-9AA6AA8F6C49}" dt="2020-07-02T11:52:23.992" v="1947" actId="26606"/>
          <ac:picMkLst>
            <pc:docMk/>
            <pc:sldMk cId="2491744986" sldId="264"/>
            <ac:picMk id="19" creationId="{39D1DDD4-5BB3-45BA-B9B3-06B62299AD79}"/>
          </ac:picMkLst>
        </pc:picChg>
        <pc:cxnChg chg="add">
          <ac:chgData name="Tiny Arogo" userId="be83ff524598a31a" providerId="LiveId" clId="{3A050FFD-3E9F-6842-8551-9AA6AA8F6C49}" dt="2020-07-02T11:52:23.992" v="1947" actId="26606"/>
          <ac:cxnSpMkLst>
            <pc:docMk/>
            <pc:sldMk cId="2491744986" sldId="264"/>
            <ac:cxnSpMk id="15" creationId="{C884B8F8-FDC9-498B-9960-5D7260AFCB03}"/>
          </ac:cxnSpMkLst>
        </pc:cxnChg>
        <pc:cxnChg chg="add">
          <ac:chgData name="Tiny Arogo" userId="be83ff524598a31a" providerId="LiveId" clId="{3A050FFD-3E9F-6842-8551-9AA6AA8F6C49}" dt="2020-07-02T11:52:23.992" v="1947" actId="26606"/>
          <ac:cxnSpMkLst>
            <pc:docMk/>
            <pc:sldMk cId="2491744986" sldId="264"/>
            <ac:cxnSpMk id="21" creationId="{A24DAE64-2302-42EA-8239-F2F0775CA5AD}"/>
          </ac:cxnSpMkLst>
        </pc:cxnChg>
      </pc:sldChg>
      <pc:sldChg chg="modSp add del">
        <pc:chgData name="Tiny Arogo" userId="be83ff524598a31a" providerId="LiveId" clId="{3A050FFD-3E9F-6842-8551-9AA6AA8F6C49}" dt="2020-07-06T02:35:48.979" v="2184" actId="2696"/>
        <pc:sldMkLst>
          <pc:docMk/>
          <pc:sldMk cId="763732790" sldId="265"/>
        </pc:sldMkLst>
        <pc:spChg chg="mod">
          <ac:chgData name="Tiny Arogo" userId="be83ff524598a31a" providerId="LiveId" clId="{3A050FFD-3E9F-6842-8551-9AA6AA8F6C49}" dt="2020-07-06T02:34:55.285" v="2182" actId="20577"/>
          <ac:spMkLst>
            <pc:docMk/>
            <pc:sldMk cId="763732790" sldId="265"/>
            <ac:spMk id="2" creationId="{76A12ACF-2799-D94A-A457-4112D187B048}"/>
          </ac:spMkLst>
        </pc:spChg>
        <pc:spChg chg="mod">
          <ac:chgData name="Tiny Arogo" userId="be83ff524598a31a" providerId="LiveId" clId="{3A050FFD-3E9F-6842-8551-9AA6AA8F6C49}" dt="2020-07-06T02:35:32.979" v="2183" actId="5793"/>
          <ac:spMkLst>
            <pc:docMk/>
            <pc:sldMk cId="763732790" sldId="265"/>
            <ac:spMk id="3" creationId="{FFF35DAD-96C9-B44B-82A8-C09A6A947E34}"/>
          </ac:spMkLst>
        </pc:spChg>
      </pc:sldChg>
      <pc:sldChg chg="modSp add">
        <pc:chgData name="Tiny Arogo" userId="be83ff524598a31a" providerId="LiveId" clId="{3A050FFD-3E9F-6842-8551-9AA6AA8F6C49}" dt="2020-07-06T03:36:23.919" v="3097" actId="20577"/>
        <pc:sldMkLst>
          <pc:docMk/>
          <pc:sldMk cId="1690443623" sldId="265"/>
        </pc:sldMkLst>
        <pc:spChg chg="mod">
          <ac:chgData name="Tiny Arogo" userId="be83ff524598a31a" providerId="LiveId" clId="{3A050FFD-3E9F-6842-8551-9AA6AA8F6C49}" dt="2020-07-06T03:14:24.840" v="2372" actId="20577"/>
          <ac:spMkLst>
            <pc:docMk/>
            <pc:sldMk cId="1690443623" sldId="265"/>
            <ac:spMk id="2" creationId="{6975A67E-A4CC-4549-B348-556EBDEE4412}"/>
          </ac:spMkLst>
        </pc:spChg>
        <pc:spChg chg="mod">
          <ac:chgData name="Tiny Arogo" userId="be83ff524598a31a" providerId="LiveId" clId="{3A050FFD-3E9F-6842-8551-9AA6AA8F6C49}" dt="2020-07-06T03:36:23.919" v="3097" actId="20577"/>
          <ac:spMkLst>
            <pc:docMk/>
            <pc:sldMk cId="1690443623" sldId="265"/>
            <ac:spMk id="3" creationId="{757D9F70-EA8A-2442-A888-CB04305A3D5D}"/>
          </ac:spMkLst>
        </pc:spChg>
      </pc:sldChg>
      <pc:sldChg chg="modSp add del">
        <pc:chgData name="Tiny Arogo" userId="be83ff524598a31a" providerId="LiveId" clId="{3A050FFD-3E9F-6842-8551-9AA6AA8F6C49}" dt="2020-07-06T02:48:26.411" v="2277" actId="2696"/>
        <pc:sldMkLst>
          <pc:docMk/>
          <pc:sldMk cId="2539337385" sldId="265"/>
        </pc:sldMkLst>
        <pc:spChg chg="mod">
          <ac:chgData name="Tiny Arogo" userId="be83ff524598a31a" providerId="LiveId" clId="{3A050FFD-3E9F-6842-8551-9AA6AA8F6C49}" dt="2020-07-06T02:47:37.678" v="2198" actId="20577"/>
          <ac:spMkLst>
            <pc:docMk/>
            <pc:sldMk cId="2539337385" sldId="265"/>
            <ac:spMk id="2" creationId="{6C2EBDFB-39BB-4F4E-B3F4-482EF6DCD92F}"/>
          </ac:spMkLst>
        </pc:spChg>
        <pc:spChg chg="mod">
          <ac:chgData name="Tiny Arogo" userId="be83ff524598a31a" providerId="LiveId" clId="{3A050FFD-3E9F-6842-8551-9AA6AA8F6C49}" dt="2020-07-06T02:48:00.458" v="2276" actId="20577"/>
          <ac:spMkLst>
            <pc:docMk/>
            <pc:sldMk cId="2539337385" sldId="265"/>
            <ac:spMk id="3" creationId="{88C08F71-2EB1-5640-AD84-7572B000E96B}"/>
          </ac:spMkLst>
        </pc:spChg>
      </pc:sldChg>
      <pc:sldChg chg="add">
        <pc:chgData name="Tiny Arogo" userId="be83ff524598a31a" providerId="LiveId" clId="{3A050FFD-3E9F-6842-8551-9AA6AA8F6C49}" dt="2020-07-06T06:29:43.022" v="3317"/>
        <pc:sldMkLst>
          <pc:docMk/>
          <pc:sldMk cId="423774712" sldId="266"/>
        </pc:sldMkLst>
      </pc:sldChg>
      <pc:sldChg chg="addSp modSp add mod setBg">
        <pc:chgData name="Tiny Arogo" userId="be83ff524598a31a" providerId="LiveId" clId="{3A050FFD-3E9F-6842-8551-9AA6AA8F6C49}" dt="2020-07-06T06:40:31.245" v="3357" actId="13926"/>
        <pc:sldMkLst>
          <pc:docMk/>
          <pc:sldMk cId="270274235" sldId="267"/>
        </pc:sldMkLst>
        <pc:spChg chg="mod">
          <ac:chgData name="Tiny Arogo" userId="be83ff524598a31a" providerId="LiveId" clId="{3A050FFD-3E9F-6842-8551-9AA6AA8F6C49}" dt="2020-07-06T06:32:10.350" v="3355" actId="313"/>
          <ac:spMkLst>
            <pc:docMk/>
            <pc:sldMk cId="270274235" sldId="267"/>
            <ac:spMk id="2" creationId="{32AF7437-2CEB-3C4B-970D-400E2FC330E8}"/>
          </ac:spMkLst>
        </pc:spChg>
        <pc:spChg chg="mod">
          <ac:chgData name="Tiny Arogo" userId="be83ff524598a31a" providerId="LiveId" clId="{3A050FFD-3E9F-6842-8551-9AA6AA8F6C49}" dt="2020-07-06T06:40:31.245" v="3357" actId="13926"/>
          <ac:spMkLst>
            <pc:docMk/>
            <pc:sldMk cId="270274235" sldId="267"/>
            <ac:spMk id="3" creationId="{69F87BBC-7B01-2A40-9A0A-70C5CC54B515}"/>
          </ac:spMkLst>
        </pc:spChg>
        <pc:spChg chg="add">
          <ac:chgData name="Tiny Arogo" userId="be83ff524598a31a" providerId="LiveId" clId="{3A050FFD-3E9F-6842-8551-9AA6AA8F6C49}" dt="2020-07-06T06:31:58.632" v="3328" actId="26606"/>
          <ac:spMkLst>
            <pc:docMk/>
            <pc:sldMk cId="270274235" sldId="267"/>
            <ac:spMk id="8" creationId="{F63C748C-967B-4A7B-A90F-3EDD0F485AC6}"/>
          </ac:spMkLst>
        </pc:spChg>
        <pc:spChg chg="add">
          <ac:chgData name="Tiny Arogo" userId="be83ff524598a31a" providerId="LiveId" clId="{3A050FFD-3E9F-6842-8551-9AA6AA8F6C49}" dt="2020-07-06T06:31:58.632" v="3328" actId="26606"/>
          <ac:spMkLst>
            <pc:docMk/>
            <pc:sldMk cId="270274235" sldId="267"/>
            <ac:spMk id="10" creationId="{C0143637-4934-44E4-B909-BAF1E7B27972}"/>
          </ac:spMkLst>
        </pc:spChg>
      </pc:sldChg>
      <pc:sldChg chg="addSp delSp modSp add mod setBg modClrScheme setClrOvrMap chgLayout">
        <pc:chgData name="Tiny Arogo" userId="be83ff524598a31a" providerId="LiveId" clId="{3A050FFD-3E9F-6842-8551-9AA6AA8F6C49}" dt="2020-07-06T06:52:42.714" v="3430" actId="20577"/>
        <pc:sldMkLst>
          <pc:docMk/>
          <pc:sldMk cId="964357578" sldId="268"/>
        </pc:sldMkLst>
        <pc:spChg chg="del mod ord">
          <ac:chgData name="Tiny Arogo" userId="be83ff524598a31a" providerId="LiveId" clId="{3A050FFD-3E9F-6842-8551-9AA6AA8F6C49}" dt="2020-07-06T06:40:49.892" v="3359" actId="700"/>
          <ac:spMkLst>
            <pc:docMk/>
            <pc:sldMk cId="964357578" sldId="268"/>
            <ac:spMk id="2" creationId="{3159039A-FC0B-1D4C-8975-804CCB58AB8A}"/>
          </ac:spMkLst>
        </pc:spChg>
        <pc:spChg chg="del mod ord">
          <ac:chgData name="Tiny Arogo" userId="be83ff524598a31a" providerId="LiveId" clId="{3A050FFD-3E9F-6842-8551-9AA6AA8F6C49}" dt="2020-07-06T06:40:49.892" v="3359" actId="700"/>
          <ac:spMkLst>
            <pc:docMk/>
            <pc:sldMk cId="964357578" sldId="268"/>
            <ac:spMk id="3" creationId="{079611C1-2B98-7744-AEC7-7EF7C8A37819}"/>
          </ac:spMkLst>
        </pc:spChg>
        <pc:spChg chg="add mod ord">
          <ac:chgData name="Tiny Arogo" userId="be83ff524598a31a" providerId="LiveId" clId="{3A050FFD-3E9F-6842-8551-9AA6AA8F6C49}" dt="2020-07-06T06:52:42.714" v="3430" actId="20577"/>
          <ac:spMkLst>
            <pc:docMk/>
            <pc:sldMk cId="964357578" sldId="268"/>
            <ac:spMk id="4" creationId="{33E41205-CA91-E54B-A9CB-629998D2BEDD}"/>
          </ac:spMkLst>
        </pc:spChg>
        <pc:spChg chg="add del mod ord">
          <ac:chgData name="Tiny Arogo" userId="be83ff524598a31a" providerId="LiveId" clId="{3A050FFD-3E9F-6842-8551-9AA6AA8F6C49}" dt="2020-07-06T06:52:00.511" v="3393"/>
          <ac:spMkLst>
            <pc:docMk/>
            <pc:sldMk cId="964357578" sldId="268"/>
            <ac:spMk id="5" creationId="{275C54C0-532E-024E-BDEA-A14808D52E87}"/>
          </ac:spMkLst>
        </pc:spChg>
        <pc:spChg chg="add mod ord">
          <ac:chgData name="Tiny Arogo" userId="be83ff524598a31a" providerId="LiveId" clId="{3A050FFD-3E9F-6842-8551-9AA6AA8F6C49}" dt="2020-07-06T06:52:32.375" v="3397" actId="5793"/>
          <ac:spMkLst>
            <pc:docMk/>
            <pc:sldMk cId="964357578" sldId="268"/>
            <ac:spMk id="6" creationId="{9FD21B61-3217-7A43-9053-AA1EFFF6893B}"/>
          </ac:spMkLst>
        </pc:spChg>
        <pc:spChg chg="add">
          <ac:chgData name="Tiny Arogo" userId="be83ff524598a31a" providerId="LiveId" clId="{3A050FFD-3E9F-6842-8551-9AA6AA8F6C49}" dt="2020-07-06T06:52:10.184" v="3394" actId="26606"/>
          <ac:spMkLst>
            <pc:docMk/>
            <pc:sldMk cId="964357578" sldId="268"/>
            <ac:spMk id="12" creationId="{1CE580D1-F917-4567-AFB4-99AA9B52ADF0}"/>
          </ac:spMkLst>
        </pc:spChg>
        <pc:spChg chg="add">
          <ac:chgData name="Tiny Arogo" userId="be83ff524598a31a" providerId="LiveId" clId="{3A050FFD-3E9F-6842-8551-9AA6AA8F6C49}" dt="2020-07-06T06:52:10.184" v="3394" actId="26606"/>
          <ac:spMkLst>
            <pc:docMk/>
            <pc:sldMk cId="964357578" sldId="268"/>
            <ac:spMk id="20" creationId="{C6870151-9189-4C3A-8379-EF3D95827A0A}"/>
          </ac:spMkLst>
        </pc:spChg>
        <pc:spChg chg="add">
          <ac:chgData name="Tiny Arogo" userId="be83ff524598a31a" providerId="LiveId" clId="{3A050FFD-3E9F-6842-8551-9AA6AA8F6C49}" dt="2020-07-06T06:52:10.184" v="3394" actId="26606"/>
          <ac:spMkLst>
            <pc:docMk/>
            <pc:sldMk cId="964357578" sldId="268"/>
            <ac:spMk id="22" creationId="{123EA69C-102A-4DD0-9547-05DCD271D159}"/>
          </ac:spMkLst>
        </pc:spChg>
        <pc:spChg chg="add">
          <ac:chgData name="Tiny Arogo" userId="be83ff524598a31a" providerId="LiveId" clId="{3A050FFD-3E9F-6842-8551-9AA6AA8F6C49}" dt="2020-07-06T06:52:10.184" v="3394" actId="26606"/>
          <ac:spMkLst>
            <pc:docMk/>
            <pc:sldMk cId="964357578" sldId="268"/>
            <ac:spMk id="24" creationId="{6A862265-5CA3-4C40-8582-7534C3B03C2A}"/>
          </ac:spMkLst>
        </pc:spChg>
        <pc:spChg chg="add">
          <ac:chgData name="Tiny Arogo" userId="be83ff524598a31a" providerId="LiveId" clId="{3A050FFD-3E9F-6842-8551-9AA6AA8F6C49}" dt="2020-07-06T06:52:10.184" v="3394" actId="26606"/>
          <ac:spMkLst>
            <pc:docMk/>
            <pc:sldMk cId="964357578" sldId="268"/>
            <ac:spMk id="26" creationId="{600EF80B-0391-4082-9AF5-F15B091B4CE9}"/>
          </ac:spMkLst>
        </pc:spChg>
        <pc:spChg chg="add">
          <ac:chgData name="Tiny Arogo" userId="be83ff524598a31a" providerId="LiveId" clId="{3A050FFD-3E9F-6842-8551-9AA6AA8F6C49}" dt="2020-07-06T06:52:10.184" v="3394" actId="26606"/>
          <ac:spMkLst>
            <pc:docMk/>
            <pc:sldMk cId="964357578" sldId="268"/>
            <ac:spMk id="30" creationId="{3FBF03E8-C602-4192-9C52-F84B29FDCC88}"/>
          </ac:spMkLst>
        </pc:spChg>
        <pc:picChg chg="add mod">
          <ac:chgData name="Tiny Arogo" userId="be83ff524598a31a" providerId="LiveId" clId="{3A050FFD-3E9F-6842-8551-9AA6AA8F6C49}" dt="2020-07-06T06:52:10.184" v="3394" actId="26606"/>
          <ac:picMkLst>
            <pc:docMk/>
            <pc:sldMk cId="964357578" sldId="268"/>
            <ac:picMk id="7" creationId="{B5157DBD-2D27-B741-AB08-E2A736669FE9}"/>
          </ac:picMkLst>
        </pc:picChg>
        <pc:picChg chg="add">
          <ac:chgData name="Tiny Arogo" userId="be83ff524598a31a" providerId="LiveId" clId="{3A050FFD-3E9F-6842-8551-9AA6AA8F6C49}" dt="2020-07-06T06:52:10.184" v="3394" actId="26606"/>
          <ac:picMkLst>
            <pc:docMk/>
            <pc:sldMk cId="964357578" sldId="268"/>
            <ac:picMk id="14" creationId="{1F5620B8-A2D8-4568-B566-F0453A0D9167}"/>
          </ac:picMkLst>
        </pc:picChg>
        <pc:cxnChg chg="add">
          <ac:chgData name="Tiny Arogo" userId="be83ff524598a31a" providerId="LiveId" clId="{3A050FFD-3E9F-6842-8551-9AA6AA8F6C49}" dt="2020-07-06T06:52:10.184" v="3394" actId="26606"/>
          <ac:cxnSpMkLst>
            <pc:docMk/>
            <pc:sldMk cId="964357578" sldId="268"/>
            <ac:cxnSpMk id="16" creationId="{1C7D2BA4-4B7A-4596-8BCC-5CF715423894}"/>
          </ac:cxnSpMkLst>
        </pc:cxnChg>
        <pc:cxnChg chg="add">
          <ac:chgData name="Tiny Arogo" userId="be83ff524598a31a" providerId="LiveId" clId="{3A050FFD-3E9F-6842-8551-9AA6AA8F6C49}" dt="2020-07-06T06:52:10.184" v="3394" actId="26606"/>
          <ac:cxnSpMkLst>
            <pc:docMk/>
            <pc:sldMk cId="964357578" sldId="268"/>
            <ac:cxnSpMk id="18" creationId="{C9D4B225-18E9-4C5B-94D8-2ABE6D161E4A}"/>
          </ac:cxnSpMkLst>
        </pc:cxnChg>
        <pc:cxnChg chg="add">
          <ac:chgData name="Tiny Arogo" userId="be83ff524598a31a" providerId="LiveId" clId="{3A050FFD-3E9F-6842-8551-9AA6AA8F6C49}" dt="2020-07-06T06:52:10.184" v="3394" actId="26606"/>
          <ac:cxnSpMkLst>
            <pc:docMk/>
            <pc:sldMk cId="964357578" sldId="268"/>
            <ac:cxnSpMk id="28" creationId="{D33AC32D-5F44-45F7-A0BD-7C11A86BED57}"/>
          </ac:cxnSpMkLst>
        </pc:cxnChg>
      </pc:sldChg>
      <pc:sldChg chg="addSp delSp modSp add mod setBg modClrScheme chgLayout">
        <pc:chgData name="Tiny Arogo" userId="be83ff524598a31a" providerId="LiveId" clId="{3A050FFD-3E9F-6842-8551-9AA6AA8F6C49}" dt="2020-07-06T06:55:59.396" v="3467" actId="13926"/>
        <pc:sldMkLst>
          <pc:docMk/>
          <pc:sldMk cId="2006266684" sldId="269"/>
        </pc:sldMkLst>
        <pc:spChg chg="del mod ord">
          <ac:chgData name="Tiny Arogo" userId="be83ff524598a31a" providerId="LiveId" clId="{3A050FFD-3E9F-6842-8551-9AA6AA8F6C49}" dt="2020-07-06T06:55:13.588" v="3432" actId="700"/>
          <ac:spMkLst>
            <pc:docMk/>
            <pc:sldMk cId="2006266684" sldId="269"/>
            <ac:spMk id="2" creationId="{72BE9098-F58B-414D-9DE7-0576C9CD61C1}"/>
          </ac:spMkLst>
        </pc:spChg>
        <pc:spChg chg="del mod ord">
          <ac:chgData name="Tiny Arogo" userId="be83ff524598a31a" providerId="LiveId" clId="{3A050FFD-3E9F-6842-8551-9AA6AA8F6C49}" dt="2020-07-06T06:55:13.588" v="3432" actId="700"/>
          <ac:spMkLst>
            <pc:docMk/>
            <pc:sldMk cId="2006266684" sldId="269"/>
            <ac:spMk id="3" creationId="{ACC75A5E-0AB0-8748-9C07-8748E716281B}"/>
          </ac:spMkLst>
        </pc:spChg>
        <pc:spChg chg="del">
          <ac:chgData name="Tiny Arogo" userId="be83ff524598a31a" providerId="LiveId" clId="{3A050FFD-3E9F-6842-8551-9AA6AA8F6C49}" dt="2020-07-06T06:55:13.588" v="3432" actId="700"/>
          <ac:spMkLst>
            <pc:docMk/>
            <pc:sldMk cId="2006266684" sldId="269"/>
            <ac:spMk id="4" creationId="{BFA5F2BB-312B-1E47-9EDD-830511E0A1FC}"/>
          </ac:spMkLst>
        </pc:spChg>
        <pc:spChg chg="add mod ord">
          <ac:chgData name="Tiny Arogo" userId="be83ff524598a31a" providerId="LiveId" clId="{3A050FFD-3E9F-6842-8551-9AA6AA8F6C49}" dt="2020-07-06T06:55:38.734" v="3466" actId="26606"/>
          <ac:spMkLst>
            <pc:docMk/>
            <pc:sldMk cId="2006266684" sldId="269"/>
            <ac:spMk id="5" creationId="{6809F110-8AFD-D642-B970-7363FC66193C}"/>
          </ac:spMkLst>
        </pc:spChg>
        <pc:spChg chg="add mod ord">
          <ac:chgData name="Tiny Arogo" userId="be83ff524598a31a" providerId="LiveId" clId="{3A050FFD-3E9F-6842-8551-9AA6AA8F6C49}" dt="2020-07-06T06:55:59.396" v="3467" actId="13926"/>
          <ac:spMkLst>
            <pc:docMk/>
            <pc:sldMk cId="2006266684" sldId="269"/>
            <ac:spMk id="6" creationId="{DAA8DA55-5853-A54A-84DF-B29E2931157B}"/>
          </ac:spMkLst>
        </pc:spChg>
        <pc:spChg chg="add">
          <ac:chgData name="Tiny Arogo" userId="be83ff524598a31a" providerId="LiveId" clId="{3A050FFD-3E9F-6842-8551-9AA6AA8F6C49}" dt="2020-07-06T06:55:38.734" v="3466" actId="26606"/>
          <ac:spMkLst>
            <pc:docMk/>
            <pc:sldMk cId="2006266684" sldId="269"/>
            <ac:spMk id="11" creationId="{08E7A6F0-5CD3-481E-B0F2-E7F99FE675B0}"/>
          </ac:spMkLst>
        </pc:spChg>
        <pc:spChg chg="add">
          <ac:chgData name="Tiny Arogo" userId="be83ff524598a31a" providerId="LiveId" clId="{3A050FFD-3E9F-6842-8551-9AA6AA8F6C49}" dt="2020-07-06T06:55:38.734" v="3466" actId="26606"/>
          <ac:spMkLst>
            <pc:docMk/>
            <pc:sldMk cId="2006266684" sldId="269"/>
            <ac:spMk id="13" creationId="{511290DF-4975-4FCD-8B8D-BBC86B836668}"/>
          </ac:spMkLst>
        </pc:spChg>
        <pc:spChg chg="add">
          <ac:chgData name="Tiny Arogo" userId="be83ff524598a31a" providerId="LiveId" clId="{3A050FFD-3E9F-6842-8551-9AA6AA8F6C49}" dt="2020-07-06T06:55:38.734" v="3466" actId="26606"/>
          <ac:spMkLst>
            <pc:docMk/>
            <pc:sldMk cId="2006266684" sldId="269"/>
            <ac:spMk id="19" creationId="{D9FE1511-6E1B-4F0E-8FF0-958527181CC9}"/>
          </ac:spMkLst>
        </pc:spChg>
        <pc:grpChg chg="add">
          <ac:chgData name="Tiny Arogo" userId="be83ff524598a31a" providerId="LiveId" clId="{3A050FFD-3E9F-6842-8551-9AA6AA8F6C49}" dt="2020-07-06T06:55:38.734" v="3466" actId="26606"/>
          <ac:grpSpMkLst>
            <pc:docMk/>
            <pc:sldMk cId="2006266684" sldId="269"/>
            <ac:grpSpMk id="15" creationId="{357CA18A-A333-4DCB-842B-76827D2ECB24}"/>
          </ac:grpSpMkLst>
        </pc:grpChg>
        <pc:picChg chg="add">
          <ac:chgData name="Tiny Arogo" userId="be83ff524598a31a" providerId="LiveId" clId="{3A050FFD-3E9F-6842-8551-9AA6AA8F6C49}" dt="2020-07-06T06:55:38.734" v="3466" actId="26606"/>
          <ac:picMkLst>
            <pc:docMk/>
            <pc:sldMk cId="2006266684" sldId="269"/>
            <ac:picMk id="21" creationId="{025CEF6D-5E98-4B5C-A10F-7459C1EEF10E}"/>
          </ac:picMkLst>
        </pc:picChg>
        <pc:cxnChg chg="add">
          <ac:chgData name="Tiny Arogo" userId="be83ff524598a31a" providerId="LiveId" clId="{3A050FFD-3E9F-6842-8551-9AA6AA8F6C49}" dt="2020-07-06T06:55:38.734" v="3466" actId="26606"/>
          <ac:cxnSpMkLst>
            <pc:docMk/>
            <pc:sldMk cId="2006266684" sldId="269"/>
            <ac:cxnSpMk id="23" creationId="{05C73161-1E4E-4E6A-91B2-E885CF8FFBA6}"/>
          </ac:cxnSpMkLst>
        </pc:cxnChg>
      </pc:sldChg>
      <pc:sldChg chg="addSp delSp modSp add mod setBg setClrOvrMap">
        <pc:chgData name="Tiny Arogo" userId="be83ff524598a31a" providerId="LiveId" clId="{3A050FFD-3E9F-6842-8551-9AA6AA8F6C49}" dt="2020-07-06T07:00:19.230" v="3509" actId="13926"/>
        <pc:sldMkLst>
          <pc:docMk/>
          <pc:sldMk cId="2797134765" sldId="270"/>
        </pc:sldMkLst>
        <pc:spChg chg="mod">
          <ac:chgData name="Tiny Arogo" userId="be83ff524598a31a" providerId="LiveId" clId="{3A050FFD-3E9F-6842-8551-9AA6AA8F6C49}" dt="2020-07-06T06:59:48.161" v="3508" actId="26606"/>
          <ac:spMkLst>
            <pc:docMk/>
            <pc:sldMk cId="2797134765" sldId="270"/>
            <ac:spMk id="2" creationId="{A760ACCC-8D79-7145-986A-284AB4C11142}"/>
          </ac:spMkLst>
        </pc:spChg>
        <pc:spChg chg="mod">
          <ac:chgData name="Tiny Arogo" userId="be83ff524598a31a" providerId="LiveId" clId="{3A050FFD-3E9F-6842-8551-9AA6AA8F6C49}" dt="2020-07-06T07:00:19.230" v="3509" actId="13926"/>
          <ac:spMkLst>
            <pc:docMk/>
            <pc:sldMk cId="2797134765" sldId="270"/>
            <ac:spMk id="3" creationId="{939A0B63-92CD-0A45-A677-565A4A0EF31A}"/>
          </ac:spMkLst>
        </pc:spChg>
        <pc:spChg chg="add del">
          <ac:chgData name="Tiny Arogo" userId="be83ff524598a31a" providerId="LiveId" clId="{3A050FFD-3E9F-6842-8551-9AA6AA8F6C49}" dt="2020-07-06T06:59:02.481" v="3503" actId="26606"/>
          <ac:spMkLst>
            <pc:docMk/>
            <pc:sldMk cId="2797134765" sldId="270"/>
            <ac:spMk id="8" creationId="{54F891EB-ED45-44C3-95D6-FFB2EC07FA10}"/>
          </ac:spMkLst>
        </pc:spChg>
        <pc:spChg chg="add del">
          <ac:chgData name="Tiny Arogo" userId="be83ff524598a31a" providerId="LiveId" clId="{3A050FFD-3E9F-6842-8551-9AA6AA8F6C49}" dt="2020-07-06T06:59:02.481" v="3503" actId="26606"/>
          <ac:spMkLst>
            <pc:docMk/>
            <pc:sldMk cId="2797134765" sldId="270"/>
            <ac:spMk id="10" creationId="{2EA385B8-7C85-4CE0-AE3A-00EB627B3443}"/>
          </ac:spMkLst>
        </pc:spChg>
        <pc:spChg chg="add del">
          <ac:chgData name="Tiny Arogo" userId="be83ff524598a31a" providerId="LiveId" clId="{3A050FFD-3E9F-6842-8551-9AA6AA8F6C49}" dt="2020-07-06T06:59:48.161" v="3508" actId="26606"/>
          <ac:spMkLst>
            <pc:docMk/>
            <pc:sldMk cId="2797134765" sldId="270"/>
            <ac:spMk id="16" creationId="{0216D9FD-860F-4F5C-8D9B-CE7002071D21}"/>
          </ac:spMkLst>
        </pc:spChg>
        <pc:spChg chg="add del">
          <ac:chgData name="Tiny Arogo" userId="be83ff524598a31a" providerId="LiveId" clId="{3A050FFD-3E9F-6842-8551-9AA6AA8F6C49}" dt="2020-07-06T06:59:48.161" v="3508" actId="26606"/>
          <ac:spMkLst>
            <pc:docMk/>
            <pc:sldMk cId="2797134765" sldId="270"/>
            <ac:spMk id="17" creationId="{8D074069-7026-466C-B495-20FB9578CFBB}"/>
          </ac:spMkLst>
        </pc:spChg>
        <pc:spChg chg="add del">
          <ac:chgData name="Tiny Arogo" userId="be83ff524598a31a" providerId="LiveId" clId="{3A050FFD-3E9F-6842-8551-9AA6AA8F6C49}" dt="2020-07-06T06:59:48.161" v="3508" actId="26606"/>
          <ac:spMkLst>
            <pc:docMk/>
            <pc:sldMk cId="2797134765" sldId="270"/>
            <ac:spMk id="18" creationId="{C1685D80-4D5A-471F-9215-651424F47500}"/>
          </ac:spMkLst>
        </pc:spChg>
        <pc:spChg chg="add del">
          <ac:chgData name="Tiny Arogo" userId="be83ff524598a31a" providerId="LiveId" clId="{3A050FFD-3E9F-6842-8551-9AA6AA8F6C49}" dt="2020-07-06T06:59:48.124" v="3507" actId="26606"/>
          <ac:spMkLst>
            <pc:docMk/>
            <pc:sldMk cId="2797134765" sldId="270"/>
            <ac:spMk id="23" creationId="{F63C748C-967B-4A7B-A90F-3EDD0F485AC6}"/>
          </ac:spMkLst>
        </pc:spChg>
        <pc:spChg chg="add del">
          <ac:chgData name="Tiny Arogo" userId="be83ff524598a31a" providerId="LiveId" clId="{3A050FFD-3E9F-6842-8551-9AA6AA8F6C49}" dt="2020-07-06T06:59:48.124" v="3507" actId="26606"/>
          <ac:spMkLst>
            <pc:docMk/>
            <pc:sldMk cId="2797134765" sldId="270"/>
            <ac:spMk id="25" creationId="{C0143637-4934-44E4-B909-BAF1E7B27972}"/>
          </ac:spMkLst>
        </pc:spChg>
        <pc:spChg chg="add">
          <ac:chgData name="Tiny Arogo" userId="be83ff524598a31a" providerId="LiveId" clId="{3A050FFD-3E9F-6842-8551-9AA6AA8F6C49}" dt="2020-07-06T06:59:48.161" v="3508" actId="26606"/>
          <ac:spMkLst>
            <pc:docMk/>
            <pc:sldMk cId="2797134765" sldId="270"/>
            <ac:spMk id="27" creationId="{C5FFF17D-767C-40E7-8C89-962F1F54BCD0}"/>
          </ac:spMkLst>
        </pc:spChg>
        <pc:spChg chg="add">
          <ac:chgData name="Tiny Arogo" userId="be83ff524598a31a" providerId="LiveId" clId="{3A050FFD-3E9F-6842-8551-9AA6AA8F6C49}" dt="2020-07-06T06:59:48.161" v="3508" actId="26606"/>
          <ac:spMkLst>
            <pc:docMk/>
            <pc:sldMk cId="2797134765" sldId="270"/>
            <ac:spMk id="28" creationId="{FD6EDB49-211E-499D-9A08-6C5FF3D060F7}"/>
          </ac:spMkLst>
        </pc:spChg>
        <pc:spChg chg="add">
          <ac:chgData name="Tiny Arogo" userId="be83ff524598a31a" providerId="LiveId" clId="{3A050FFD-3E9F-6842-8551-9AA6AA8F6C49}" dt="2020-07-06T06:59:48.161" v="3508" actId="26606"/>
          <ac:spMkLst>
            <pc:docMk/>
            <pc:sldMk cId="2797134765" sldId="270"/>
            <ac:spMk id="29" creationId="{E69F39E1-619D-4D9E-8823-8BD8CC3206B6}"/>
          </ac:spMkLst>
        </pc:spChg>
        <pc:spChg chg="add">
          <ac:chgData name="Tiny Arogo" userId="be83ff524598a31a" providerId="LiveId" clId="{3A050FFD-3E9F-6842-8551-9AA6AA8F6C49}" dt="2020-07-06T06:59:48.161" v="3508" actId="26606"/>
          <ac:spMkLst>
            <pc:docMk/>
            <pc:sldMk cId="2797134765" sldId="270"/>
            <ac:spMk id="30" creationId="{38F9F37E-D3CF-4F3D-96C2-25307819DF2D}"/>
          </ac:spMkLst>
        </pc:spChg>
        <pc:spChg chg="add">
          <ac:chgData name="Tiny Arogo" userId="be83ff524598a31a" providerId="LiveId" clId="{3A050FFD-3E9F-6842-8551-9AA6AA8F6C49}" dt="2020-07-06T06:59:48.161" v="3508" actId="26606"/>
          <ac:spMkLst>
            <pc:docMk/>
            <pc:sldMk cId="2797134765" sldId="270"/>
            <ac:spMk id="31" creationId="{C8C53F47-DF50-454F-A5A6-6B969748D972}"/>
          </ac:spMkLst>
        </pc:spChg>
        <pc:picChg chg="add del">
          <ac:chgData name="Tiny Arogo" userId="be83ff524598a31a" providerId="LiveId" clId="{3A050FFD-3E9F-6842-8551-9AA6AA8F6C49}" dt="2020-07-06T06:59:02.481" v="3503" actId="26606"/>
          <ac:picMkLst>
            <pc:docMk/>
            <pc:sldMk cId="2797134765" sldId="270"/>
            <ac:picMk id="14" creationId="{DCC0100C-A457-45B1-8A8B-8740F43EC158}"/>
          </ac:picMkLst>
        </pc:picChg>
        <pc:picChg chg="add">
          <ac:chgData name="Tiny Arogo" userId="be83ff524598a31a" providerId="LiveId" clId="{3A050FFD-3E9F-6842-8551-9AA6AA8F6C49}" dt="2020-07-06T06:59:48.161" v="3508" actId="26606"/>
          <ac:picMkLst>
            <pc:docMk/>
            <pc:sldMk cId="2797134765" sldId="270"/>
            <ac:picMk id="33" creationId="{6A26901A-BC62-4A3A-A07A-65E1F3DDDEC6}"/>
          </ac:picMkLst>
        </pc:picChg>
        <pc:cxnChg chg="add del">
          <ac:chgData name="Tiny Arogo" userId="be83ff524598a31a" providerId="LiveId" clId="{3A050FFD-3E9F-6842-8551-9AA6AA8F6C49}" dt="2020-07-06T06:59:02.481" v="3503" actId="26606"/>
          <ac:cxnSpMkLst>
            <pc:docMk/>
            <pc:sldMk cId="2797134765" sldId="270"/>
            <ac:cxnSpMk id="12" creationId="{19AF263B-E208-40DF-A182-5193478DCFA4}"/>
          </ac:cxnSpMkLst>
        </pc:cxnChg>
      </pc:sldChg>
      <pc:sldChg chg="addSp delSp modSp add mod setBg">
        <pc:chgData name="Tiny Arogo" userId="be83ff524598a31a" providerId="LiveId" clId="{3A050FFD-3E9F-6842-8551-9AA6AA8F6C49}" dt="2020-07-06T07:12:53.985" v="3638"/>
        <pc:sldMkLst>
          <pc:docMk/>
          <pc:sldMk cId="1120321672" sldId="271"/>
        </pc:sldMkLst>
        <pc:spChg chg="mod">
          <ac:chgData name="Tiny Arogo" userId="be83ff524598a31a" providerId="LiveId" clId="{3A050FFD-3E9F-6842-8551-9AA6AA8F6C49}" dt="2020-07-06T07:11:25.064" v="3601" actId="26606"/>
          <ac:spMkLst>
            <pc:docMk/>
            <pc:sldMk cId="1120321672" sldId="271"/>
            <ac:spMk id="2" creationId="{868431CA-5C8A-B34C-A38E-FFAD83A0E6F4}"/>
          </ac:spMkLst>
        </pc:spChg>
        <pc:spChg chg="mod">
          <ac:chgData name="Tiny Arogo" userId="be83ff524598a31a" providerId="LiveId" clId="{3A050FFD-3E9F-6842-8551-9AA6AA8F6C49}" dt="2020-07-06T07:12:53.985" v="3638"/>
          <ac:spMkLst>
            <pc:docMk/>
            <pc:sldMk cId="1120321672" sldId="271"/>
            <ac:spMk id="3" creationId="{1561D277-B7B9-CB4A-AC8B-E2DBB79E3F30}"/>
          </ac:spMkLst>
        </pc:spChg>
        <pc:spChg chg="add del">
          <ac:chgData name="Tiny Arogo" userId="be83ff524598a31a" providerId="LiveId" clId="{3A050FFD-3E9F-6842-8551-9AA6AA8F6C49}" dt="2020-07-06T07:11:25.049" v="3600" actId="26606"/>
          <ac:spMkLst>
            <pc:docMk/>
            <pc:sldMk cId="1120321672" sldId="271"/>
            <ac:spMk id="8" creationId="{F63C748C-967B-4A7B-A90F-3EDD0F485AC6}"/>
          </ac:spMkLst>
        </pc:spChg>
        <pc:spChg chg="add del">
          <ac:chgData name="Tiny Arogo" userId="be83ff524598a31a" providerId="LiveId" clId="{3A050FFD-3E9F-6842-8551-9AA6AA8F6C49}" dt="2020-07-06T07:11:25.049" v="3600" actId="26606"/>
          <ac:spMkLst>
            <pc:docMk/>
            <pc:sldMk cId="1120321672" sldId="271"/>
            <ac:spMk id="10" creationId="{C0143637-4934-44E4-B909-BAF1E7B27972}"/>
          </ac:spMkLst>
        </pc:spChg>
        <pc:spChg chg="add">
          <ac:chgData name="Tiny Arogo" userId="be83ff524598a31a" providerId="LiveId" clId="{3A050FFD-3E9F-6842-8551-9AA6AA8F6C49}" dt="2020-07-06T07:11:25.064" v="3601" actId="26606"/>
          <ac:spMkLst>
            <pc:docMk/>
            <pc:sldMk cId="1120321672" sldId="271"/>
            <ac:spMk id="12" creationId="{C1685D80-4D5A-471F-9215-651424F47500}"/>
          </ac:spMkLst>
        </pc:spChg>
        <pc:spChg chg="add">
          <ac:chgData name="Tiny Arogo" userId="be83ff524598a31a" providerId="LiveId" clId="{3A050FFD-3E9F-6842-8551-9AA6AA8F6C49}" dt="2020-07-06T07:11:25.064" v="3601" actId="26606"/>
          <ac:spMkLst>
            <pc:docMk/>
            <pc:sldMk cId="1120321672" sldId="271"/>
            <ac:spMk id="13" creationId="{0216D9FD-860F-4F5C-8D9B-CE7002071D21}"/>
          </ac:spMkLst>
        </pc:spChg>
        <pc:spChg chg="add">
          <ac:chgData name="Tiny Arogo" userId="be83ff524598a31a" providerId="LiveId" clId="{3A050FFD-3E9F-6842-8551-9AA6AA8F6C49}" dt="2020-07-06T07:11:25.064" v="3601" actId="26606"/>
          <ac:spMkLst>
            <pc:docMk/>
            <pc:sldMk cId="1120321672" sldId="271"/>
            <ac:spMk id="14" creationId="{8D074069-7026-466C-B495-20FB9578CFBB}"/>
          </ac:spMkLst>
        </pc:spChg>
      </pc:sldChg>
      <pc:sldChg chg="add del">
        <pc:chgData name="Tiny Arogo" userId="be83ff524598a31a" providerId="LiveId" clId="{3A050FFD-3E9F-6842-8551-9AA6AA8F6C49}" dt="2020-07-06T07:08:01.130" v="3511" actId="2696"/>
        <pc:sldMkLst>
          <pc:docMk/>
          <pc:sldMk cId="1462896831" sldId="271"/>
        </pc:sldMkLst>
      </pc:sldChg>
      <pc:sldChg chg="modSp add">
        <pc:chgData name="Tiny Arogo" userId="be83ff524598a31a" providerId="LiveId" clId="{3A050FFD-3E9F-6842-8551-9AA6AA8F6C49}" dt="2020-07-06T08:20:44.328" v="5269" actId="13926"/>
        <pc:sldMkLst>
          <pc:docMk/>
          <pc:sldMk cId="430285254" sldId="272"/>
        </pc:sldMkLst>
        <pc:spChg chg="mod">
          <ac:chgData name="Tiny Arogo" userId="be83ff524598a31a" providerId="LiveId" clId="{3A050FFD-3E9F-6842-8551-9AA6AA8F6C49}" dt="2020-07-06T07:17:28.721" v="3716" actId="20577"/>
          <ac:spMkLst>
            <pc:docMk/>
            <pc:sldMk cId="430285254" sldId="272"/>
            <ac:spMk id="2" creationId="{A9B437DD-D248-1242-B9FD-5825D661B490}"/>
          </ac:spMkLst>
        </pc:spChg>
        <pc:spChg chg="mod">
          <ac:chgData name="Tiny Arogo" userId="be83ff524598a31a" providerId="LiveId" clId="{3A050FFD-3E9F-6842-8551-9AA6AA8F6C49}" dt="2020-07-06T07:15:55.716" v="3678" actId="20577"/>
          <ac:spMkLst>
            <pc:docMk/>
            <pc:sldMk cId="430285254" sldId="272"/>
            <ac:spMk id="3" creationId="{324254AE-1009-444F-ACE7-F23BB66B21E2}"/>
          </ac:spMkLst>
        </pc:spChg>
        <pc:spChg chg="mod">
          <ac:chgData name="Tiny Arogo" userId="be83ff524598a31a" providerId="LiveId" clId="{3A050FFD-3E9F-6842-8551-9AA6AA8F6C49}" dt="2020-07-06T08:20:44.328" v="5269" actId="13926"/>
          <ac:spMkLst>
            <pc:docMk/>
            <pc:sldMk cId="430285254" sldId="272"/>
            <ac:spMk id="4" creationId="{761EA1BD-7DBE-F349-A037-20D121A9B0F0}"/>
          </ac:spMkLst>
        </pc:spChg>
        <pc:spChg chg="mod">
          <ac:chgData name="Tiny Arogo" userId="be83ff524598a31a" providerId="LiveId" clId="{3A050FFD-3E9F-6842-8551-9AA6AA8F6C49}" dt="2020-07-06T07:15:51.600" v="3671" actId="20577"/>
          <ac:spMkLst>
            <pc:docMk/>
            <pc:sldMk cId="430285254" sldId="272"/>
            <ac:spMk id="5" creationId="{19D642E3-74A6-3E4D-89DE-00755600DCB6}"/>
          </ac:spMkLst>
        </pc:spChg>
        <pc:spChg chg="mod">
          <ac:chgData name="Tiny Arogo" userId="be83ff524598a31a" providerId="LiveId" clId="{3A050FFD-3E9F-6842-8551-9AA6AA8F6C49}" dt="2020-07-06T08:20:33.913" v="5265" actId="27636"/>
          <ac:spMkLst>
            <pc:docMk/>
            <pc:sldMk cId="430285254" sldId="272"/>
            <ac:spMk id="6" creationId="{90E99D63-C037-CE4A-A185-351636937E53}"/>
          </ac:spMkLst>
        </pc:spChg>
      </pc:sldChg>
      <pc:sldChg chg="modSp add">
        <pc:chgData name="Tiny Arogo" userId="be83ff524598a31a" providerId="LiveId" clId="{3A050FFD-3E9F-6842-8551-9AA6AA8F6C49}" dt="2020-07-06T07:31:04.413" v="3802" actId="13926"/>
        <pc:sldMkLst>
          <pc:docMk/>
          <pc:sldMk cId="1596687602" sldId="273"/>
        </pc:sldMkLst>
        <pc:spChg chg="mod">
          <ac:chgData name="Tiny Arogo" userId="be83ff524598a31a" providerId="LiveId" clId="{3A050FFD-3E9F-6842-8551-9AA6AA8F6C49}" dt="2020-07-06T07:21:21.177" v="3773" actId="313"/>
          <ac:spMkLst>
            <pc:docMk/>
            <pc:sldMk cId="1596687602" sldId="273"/>
            <ac:spMk id="2" creationId="{0E915E20-4CF2-0544-97F2-1D9D0F273783}"/>
          </ac:spMkLst>
        </pc:spChg>
        <pc:spChg chg="mod">
          <ac:chgData name="Tiny Arogo" userId="be83ff524598a31a" providerId="LiveId" clId="{3A050FFD-3E9F-6842-8551-9AA6AA8F6C49}" dt="2020-07-06T07:31:04.413" v="3802" actId="13926"/>
          <ac:spMkLst>
            <pc:docMk/>
            <pc:sldMk cId="1596687602" sldId="273"/>
            <ac:spMk id="3" creationId="{F072A3C6-628B-4643-9046-A4C356D0C48E}"/>
          </ac:spMkLst>
        </pc:spChg>
      </pc:sldChg>
      <pc:sldChg chg="addSp modSp add mod setBg">
        <pc:chgData name="Tiny Arogo" userId="be83ff524598a31a" providerId="LiveId" clId="{3A050FFD-3E9F-6842-8551-9AA6AA8F6C49}" dt="2020-07-06T07:31:55.813" v="3878" actId="26606"/>
        <pc:sldMkLst>
          <pc:docMk/>
          <pc:sldMk cId="2097214623" sldId="274"/>
        </pc:sldMkLst>
        <pc:spChg chg="mod">
          <ac:chgData name="Tiny Arogo" userId="be83ff524598a31a" providerId="LiveId" clId="{3A050FFD-3E9F-6842-8551-9AA6AA8F6C49}" dt="2020-07-06T07:31:55.813" v="3878" actId="26606"/>
          <ac:spMkLst>
            <pc:docMk/>
            <pc:sldMk cId="2097214623" sldId="274"/>
            <ac:spMk id="2" creationId="{AFD1CC01-473E-D14E-8E63-A5DD3B3E1BB7}"/>
          </ac:spMkLst>
        </pc:spChg>
        <pc:spChg chg="mod">
          <ac:chgData name="Tiny Arogo" userId="be83ff524598a31a" providerId="LiveId" clId="{3A050FFD-3E9F-6842-8551-9AA6AA8F6C49}" dt="2020-07-06T07:31:55.813" v="3878" actId="26606"/>
          <ac:spMkLst>
            <pc:docMk/>
            <pc:sldMk cId="2097214623" sldId="274"/>
            <ac:spMk id="3" creationId="{94EC2D2D-B388-9749-932A-5F21BA6ABFAC}"/>
          </ac:spMkLst>
        </pc:spChg>
        <pc:spChg chg="add">
          <ac:chgData name="Tiny Arogo" userId="be83ff524598a31a" providerId="LiveId" clId="{3A050FFD-3E9F-6842-8551-9AA6AA8F6C49}" dt="2020-07-06T07:31:55.813" v="3878" actId="26606"/>
          <ac:spMkLst>
            <pc:docMk/>
            <pc:sldMk cId="2097214623" sldId="274"/>
            <ac:spMk id="8" creationId="{FD253B5F-8540-4043-8F2E-713BAFE52D54}"/>
          </ac:spMkLst>
        </pc:spChg>
        <pc:spChg chg="add">
          <ac:chgData name="Tiny Arogo" userId="be83ff524598a31a" providerId="LiveId" clId="{3A050FFD-3E9F-6842-8551-9AA6AA8F6C49}" dt="2020-07-06T07:31:55.813" v="3878" actId="26606"/>
          <ac:spMkLst>
            <pc:docMk/>
            <pc:sldMk cId="2097214623" sldId="274"/>
            <ac:spMk id="10" creationId="{F2AF0D79-4A1A-4F27-B9F0-CF252C4AC91C}"/>
          </ac:spMkLst>
        </pc:spChg>
        <pc:cxnChg chg="add">
          <ac:chgData name="Tiny Arogo" userId="be83ff524598a31a" providerId="LiveId" clId="{3A050FFD-3E9F-6842-8551-9AA6AA8F6C49}" dt="2020-07-06T07:31:55.813" v="3878" actId="26606"/>
          <ac:cxnSpMkLst>
            <pc:docMk/>
            <pc:sldMk cId="2097214623" sldId="274"/>
            <ac:cxnSpMk id="12" creationId="{8E83266B-97F8-4AB9-818F-3A70E8D8580D}"/>
          </ac:cxnSpMkLst>
        </pc:cxnChg>
      </pc:sldChg>
      <pc:sldChg chg="addSp delSp modSp add mod setBg">
        <pc:chgData name="Tiny Arogo" userId="be83ff524598a31a" providerId="LiveId" clId="{3A050FFD-3E9F-6842-8551-9AA6AA8F6C49}" dt="2020-07-06T07:47:49.094" v="4770" actId="255"/>
        <pc:sldMkLst>
          <pc:docMk/>
          <pc:sldMk cId="3071818388" sldId="275"/>
        </pc:sldMkLst>
        <pc:spChg chg="mod">
          <ac:chgData name="Tiny Arogo" userId="be83ff524598a31a" providerId="LiveId" clId="{3A050FFD-3E9F-6842-8551-9AA6AA8F6C49}" dt="2020-07-06T07:34:16.095" v="4030" actId="20577"/>
          <ac:spMkLst>
            <pc:docMk/>
            <pc:sldMk cId="3071818388" sldId="275"/>
            <ac:spMk id="2" creationId="{56BA71FC-1C6D-4E49-B467-E1F8EF3ACD1D}"/>
          </ac:spMkLst>
        </pc:spChg>
        <pc:spChg chg="mod">
          <ac:chgData name="Tiny Arogo" userId="be83ff524598a31a" providerId="LiveId" clId="{3A050FFD-3E9F-6842-8551-9AA6AA8F6C49}" dt="2020-07-06T07:47:49.094" v="4770" actId="255"/>
          <ac:spMkLst>
            <pc:docMk/>
            <pc:sldMk cId="3071818388" sldId="275"/>
            <ac:spMk id="3" creationId="{524366DA-5507-1A46-AEC6-EEE8503ABAFB}"/>
          </ac:spMkLst>
        </pc:spChg>
        <pc:spChg chg="add del">
          <ac:chgData name="Tiny Arogo" userId="be83ff524598a31a" providerId="LiveId" clId="{3A050FFD-3E9F-6842-8551-9AA6AA8F6C49}" dt="2020-07-06T07:37:07.675" v="4264" actId="26606"/>
          <ac:spMkLst>
            <pc:docMk/>
            <pc:sldMk cId="3071818388" sldId="275"/>
            <ac:spMk id="8" creationId="{29C51009-A09A-4689-8E6C-F8FC99E6A840}"/>
          </ac:spMkLst>
        </pc:spChg>
        <pc:spChg chg="add">
          <ac:chgData name="Tiny Arogo" userId="be83ff524598a31a" providerId="LiveId" clId="{3A050FFD-3E9F-6842-8551-9AA6AA8F6C49}" dt="2020-07-06T07:37:07.675" v="4264" actId="26606"/>
          <ac:spMkLst>
            <pc:docMk/>
            <pc:sldMk cId="3071818388" sldId="275"/>
            <ac:spMk id="15" creationId="{29C51009-A09A-4689-8E6C-F8FC99E6A840}"/>
          </ac:spMkLst>
        </pc:spChg>
        <pc:cxnChg chg="add del">
          <ac:chgData name="Tiny Arogo" userId="be83ff524598a31a" providerId="LiveId" clId="{3A050FFD-3E9F-6842-8551-9AA6AA8F6C49}" dt="2020-07-06T07:37:07.675" v="4264" actId="26606"/>
          <ac:cxnSpMkLst>
            <pc:docMk/>
            <pc:sldMk cId="3071818388" sldId="275"/>
            <ac:cxnSpMk id="10" creationId="{9EC65442-F244-409C-BF44-C5D6472E810A}"/>
          </ac:cxnSpMkLst>
        </pc:cxnChg>
        <pc:cxnChg chg="add">
          <ac:chgData name="Tiny Arogo" userId="be83ff524598a31a" providerId="LiveId" clId="{3A050FFD-3E9F-6842-8551-9AA6AA8F6C49}" dt="2020-07-06T07:37:07.675" v="4264" actId="26606"/>
          <ac:cxnSpMkLst>
            <pc:docMk/>
            <pc:sldMk cId="3071818388" sldId="275"/>
            <ac:cxnSpMk id="17" creationId="{9EC65442-F244-409C-BF44-C5D6472E810A}"/>
          </ac:cxnSpMkLst>
        </pc:cxnChg>
      </pc:sldChg>
      <pc:sldChg chg="addSp modSp add mod setBg setClrOvrMap">
        <pc:chgData name="Tiny Arogo" userId="be83ff524598a31a" providerId="LiveId" clId="{3A050FFD-3E9F-6842-8551-9AA6AA8F6C49}" dt="2020-07-13T06:28:24.029" v="5555" actId="20577"/>
        <pc:sldMkLst>
          <pc:docMk/>
          <pc:sldMk cId="4066048001" sldId="276"/>
        </pc:sldMkLst>
        <pc:spChg chg="mod">
          <ac:chgData name="Tiny Arogo" userId="be83ff524598a31a" providerId="LiveId" clId="{3A050FFD-3E9F-6842-8551-9AA6AA8F6C49}" dt="2020-07-06T07:48:13.602" v="4801" actId="20577"/>
          <ac:spMkLst>
            <pc:docMk/>
            <pc:sldMk cId="4066048001" sldId="276"/>
            <ac:spMk id="2" creationId="{FEC13B35-A74D-1D4B-B53C-DF19B7122F40}"/>
          </ac:spMkLst>
        </pc:spChg>
        <pc:spChg chg="mod">
          <ac:chgData name="Tiny Arogo" userId="be83ff524598a31a" providerId="LiveId" clId="{3A050FFD-3E9F-6842-8551-9AA6AA8F6C49}" dt="2020-07-13T06:28:24.029" v="5555" actId="20577"/>
          <ac:spMkLst>
            <pc:docMk/>
            <pc:sldMk cId="4066048001" sldId="276"/>
            <ac:spMk id="3" creationId="{278075CF-8FB6-A741-956A-8057B7A8BB6E}"/>
          </ac:spMkLst>
        </pc:spChg>
        <pc:spChg chg="add">
          <ac:chgData name="Tiny Arogo" userId="be83ff524598a31a" providerId="LiveId" clId="{3A050FFD-3E9F-6842-8551-9AA6AA8F6C49}" dt="2020-07-06T07:45:47.347" v="4634" actId="26606"/>
          <ac:spMkLst>
            <pc:docMk/>
            <pc:sldMk cId="4066048001" sldId="276"/>
            <ac:spMk id="8" creationId="{02D1490F-EAD1-4EE3-A72D-F1CE28085B08}"/>
          </ac:spMkLst>
        </pc:spChg>
        <pc:spChg chg="add">
          <ac:chgData name="Tiny Arogo" userId="be83ff524598a31a" providerId="LiveId" clId="{3A050FFD-3E9F-6842-8551-9AA6AA8F6C49}" dt="2020-07-06T07:45:47.347" v="4634" actId="26606"/>
          <ac:spMkLst>
            <pc:docMk/>
            <pc:sldMk cId="4066048001" sldId="276"/>
            <ac:spMk id="12" creationId="{CDC7048F-99B8-417C-A702-1314F89B1447}"/>
          </ac:spMkLst>
        </pc:spChg>
        <pc:cxnChg chg="add">
          <ac:chgData name="Tiny Arogo" userId="be83ff524598a31a" providerId="LiveId" clId="{3A050FFD-3E9F-6842-8551-9AA6AA8F6C49}" dt="2020-07-06T07:45:47.347" v="4634" actId="26606"/>
          <ac:cxnSpMkLst>
            <pc:docMk/>
            <pc:sldMk cId="4066048001" sldId="276"/>
            <ac:cxnSpMk id="10" creationId="{4408DADC-1863-4AE5-AB54-B9A6B31CB5AC}"/>
          </ac:cxnSpMkLst>
        </pc:cxnChg>
      </pc:sldChg>
      <pc:sldChg chg="addSp delSp modSp add del mod modClrScheme chgLayout">
        <pc:chgData name="Tiny Arogo" userId="be83ff524598a31a" providerId="LiveId" clId="{3A050FFD-3E9F-6842-8551-9AA6AA8F6C49}" dt="2020-07-06T08:01:15.474" v="4980" actId="2696"/>
        <pc:sldMkLst>
          <pc:docMk/>
          <pc:sldMk cId="2355058764" sldId="277"/>
        </pc:sldMkLst>
        <pc:spChg chg="mod ord">
          <ac:chgData name="Tiny Arogo" userId="be83ff524598a31a" providerId="LiveId" clId="{3A050FFD-3E9F-6842-8551-9AA6AA8F6C49}" dt="2020-07-06T08:01:05.919" v="4970" actId="700"/>
          <ac:spMkLst>
            <pc:docMk/>
            <pc:sldMk cId="2355058764" sldId="277"/>
            <ac:spMk id="2" creationId="{8E5B805A-0F47-914B-93F4-F151AA7D3899}"/>
          </ac:spMkLst>
        </pc:spChg>
        <pc:spChg chg="del mod ord">
          <ac:chgData name="Tiny Arogo" userId="be83ff524598a31a" providerId="LiveId" clId="{3A050FFD-3E9F-6842-8551-9AA6AA8F6C49}" dt="2020-07-06T07:53:40.459" v="4910" actId="700"/>
          <ac:spMkLst>
            <pc:docMk/>
            <pc:sldMk cId="2355058764" sldId="277"/>
            <ac:spMk id="3" creationId="{2BB10CA5-2CAB-DF42-BAA6-44210E87E1A1}"/>
          </ac:spMkLst>
        </pc:spChg>
        <pc:spChg chg="add mod ord">
          <ac:chgData name="Tiny Arogo" userId="be83ff524598a31a" providerId="LiveId" clId="{3A050FFD-3E9F-6842-8551-9AA6AA8F6C49}" dt="2020-07-06T08:01:11.750" v="4979" actId="20577"/>
          <ac:spMkLst>
            <pc:docMk/>
            <pc:sldMk cId="2355058764" sldId="277"/>
            <ac:spMk id="4" creationId="{0E2D30B9-DAE4-8D4D-AA15-783C86BCD4C5}"/>
          </ac:spMkLst>
        </pc:spChg>
        <pc:spChg chg="add mod ord">
          <ac:chgData name="Tiny Arogo" userId="be83ff524598a31a" providerId="LiveId" clId="{3A050FFD-3E9F-6842-8551-9AA6AA8F6C49}" dt="2020-07-06T08:01:05.919" v="4970" actId="700"/>
          <ac:spMkLst>
            <pc:docMk/>
            <pc:sldMk cId="2355058764" sldId="277"/>
            <ac:spMk id="5" creationId="{F97844A7-062C-B04E-830B-4CE6D0F40986}"/>
          </ac:spMkLst>
        </pc:spChg>
        <pc:spChg chg="add del mod ord">
          <ac:chgData name="Tiny Arogo" userId="be83ff524598a31a" providerId="LiveId" clId="{3A050FFD-3E9F-6842-8551-9AA6AA8F6C49}" dt="2020-07-06T08:01:05.919" v="4970" actId="700"/>
          <ac:spMkLst>
            <pc:docMk/>
            <pc:sldMk cId="2355058764" sldId="277"/>
            <ac:spMk id="6" creationId="{FC8E5CFC-67BF-7B4C-B07E-A97EF56C9EEA}"/>
          </ac:spMkLst>
        </pc:spChg>
        <pc:spChg chg="add del mod ord">
          <ac:chgData name="Tiny Arogo" userId="be83ff524598a31a" providerId="LiveId" clId="{3A050FFD-3E9F-6842-8551-9AA6AA8F6C49}" dt="2020-07-06T08:01:05.919" v="4970" actId="700"/>
          <ac:spMkLst>
            <pc:docMk/>
            <pc:sldMk cId="2355058764" sldId="277"/>
            <ac:spMk id="7" creationId="{DE2C21BA-2FD5-D14C-B393-6992928B53F2}"/>
          </ac:spMkLst>
        </pc:spChg>
      </pc:sldChg>
      <pc:sldChg chg="modSp add">
        <pc:chgData name="Tiny Arogo" userId="be83ff524598a31a" providerId="LiveId" clId="{3A050FFD-3E9F-6842-8551-9AA6AA8F6C49}" dt="2020-07-06T08:04:02.085" v="5079" actId="313"/>
        <pc:sldMkLst>
          <pc:docMk/>
          <pc:sldMk cId="4198246676" sldId="277"/>
        </pc:sldMkLst>
        <pc:spChg chg="mod">
          <ac:chgData name="Tiny Arogo" userId="be83ff524598a31a" providerId="LiveId" clId="{3A050FFD-3E9F-6842-8551-9AA6AA8F6C49}" dt="2020-07-06T08:02:20.845" v="5045" actId="20577"/>
          <ac:spMkLst>
            <pc:docMk/>
            <pc:sldMk cId="4198246676" sldId="277"/>
            <ac:spMk id="2" creationId="{197F2F91-1872-3A45-A05D-7F93B17532A6}"/>
          </ac:spMkLst>
        </pc:spChg>
        <pc:spChg chg="mod">
          <ac:chgData name="Tiny Arogo" userId="be83ff524598a31a" providerId="LiveId" clId="{3A050FFD-3E9F-6842-8551-9AA6AA8F6C49}" dt="2020-07-06T08:04:02.085" v="5079" actId="313"/>
          <ac:spMkLst>
            <pc:docMk/>
            <pc:sldMk cId="4198246676" sldId="277"/>
            <ac:spMk id="3" creationId="{69DA3882-B695-2346-A009-29E947EB645D}"/>
          </ac:spMkLst>
        </pc:spChg>
      </pc:sldChg>
      <pc:sldChg chg="modSp add">
        <pc:chgData name="Tiny Arogo" userId="be83ff524598a31a" providerId="LiveId" clId="{3A050FFD-3E9F-6842-8551-9AA6AA8F6C49}" dt="2020-07-06T08:18:44.989" v="5258" actId="20577"/>
        <pc:sldMkLst>
          <pc:docMk/>
          <pc:sldMk cId="1017208104" sldId="278"/>
        </pc:sldMkLst>
        <pc:spChg chg="mod">
          <ac:chgData name="Tiny Arogo" userId="be83ff524598a31a" providerId="LiveId" clId="{3A050FFD-3E9F-6842-8551-9AA6AA8F6C49}" dt="2020-07-06T08:18:00.504" v="5256" actId="313"/>
          <ac:spMkLst>
            <pc:docMk/>
            <pc:sldMk cId="1017208104" sldId="278"/>
            <ac:spMk id="2" creationId="{71E1CF70-12F5-EF43-80C9-812B3B96143C}"/>
          </ac:spMkLst>
        </pc:spChg>
        <pc:spChg chg="mod">
          <ac:chgData name="Tiny Arogo" userId="be83ff524598a31a" providerId="LiveId" clId="{3A050FFD-3E9F-6842-8551-9AA6AA8F6C49}" dt="2020-07-06T08:18:44.989" v="5258" actId="20577"/>
          <ac:spMkLst>
            <pc:docMk/>
            <pc:sldMk cId="1017208104" sldId="278"/>
            <ac:spMk id="3" creationId="{F04CB46A-EBED-A54C-A075-E397510A1600}"/>
          </ac:spMkLst>
        </pc:spChg>
      </pc:sldChg>
      <pc:sldChg chg="addSp modSp add mod setBg setClrOvrMap">
        <pc:chgData name="Tiny Arogo" userId="be83ff524598a31a" providerId="LiveId" clId="{3A050FFD-3E9F-6842-8551-9AA6AA8F6C49}" dt="2020-07-06T08:29:16.046" v="5394" actId="27636"/>
        <pc:sldMkLst>
          <pc:docMk/>
          <pc:sldMk cId="646412030" sldId="279"/>
        </pc:sldMkLst>
        <pc:spChg chg="mod">
          <ac:chgData name="Tiny Arogo" userId="be83ff524598a31a" providerId="LiveId" clId="{3A050FFD-3E9F-6842-8551-9AA6AA8F6C49}" dt="2020-07-06T08:28:54.103" v="5386" actId="26606"/>
          <ac:spMkLst>
            <pc:docMk/>
            <pc:sldMk cId="646412030" sldId="279"/>
            <ac:spMk id="2" creationId="{EE726EE9-A935-B845-9541-1986C4CE826A}"/>
          </ac:spMkLst>
        </pc:spChg>
        <pc:spChg chg="mod">
          <ac:chgData name="Tiny Arogo" userId="be83ff524598a31a" providerId="LiveId" clId="{3A050FFD-3E9F-6842-8551-9AA6AA8F6C49}" dt="2020-07-06T08:29:16.046" v="5394" actId="27636"/>
          <ac:spMkLst>
            <pc:docMk/>
            <pc:sldMk cId="646412030" sldId="279"/>
            <ac:spMk id="3" creationId="{E6712CC7-7AFC-124C-A38D-3B6AEDB599E0}"/>
          </ac:spMkLst>
        </pc:spChg>
        <pc:spChg chg="add">
          <ac:chgData name="Tiny Arogo" userId="be83ff524598a31a" providerId="LiveId" clId="{3A050FFD-3E9F-6842-8551-9AA6AA8F6C49}" dt="2020-07-06T08:28:54.103" v="5386" actId="26606"/>
          <ac:spMkLst>
            <pc:docMk/>
            <pc:sldMk cId="646412030" sldId="279"/>
            <ac:spMk id="8" creationId="{54F891EB-ED45-44C3-95D6-FFB2EC07FA10}"/>
          </ac:spMkLst>
        </pc:spChg>
        <pc:spChg chg="add">
          <ac:chgData name="Tiny Arogo" userId="be83ff524598a31a" providerId="LiveId" clId="{3A050FFD-3E9F-6842-8551-9AA6AA8F6C49}" dt="2020-07-06T08:28:54.103" v="5386" actId="26606"/>
          <ac:spMkLst>
            <pc:docMk/>
            <pc:sldMk cId="646412030" sldId="279"/>
            <ac:spMk id="10" creationId="{2EA385B8-7C85-4CE0-AE3A-00EB627B3443}"/>
          </ac:spMkLst>
        </pc:spChg>
        <pc:picChg chg="add">
          <ac:chgData name="Tiny Arogo" userId="be83ff524598a31a" providerId="LiveId" clId="{3A050FFD-3E9F-6842-8551-9AA6AA8F6C49}" dt="2020-07-06T08:28:54.103" v="5386" actId="26606"/>
          <ac:picMkLst>
            <pc:docMk/>
            <pc:sldMk cId="646412030" sldId="279"/>
            <ac:picMk id="14" creationId="{DCC0100C-A457-45B1-8A8B-8740F43EC158}"/>
          </ac:picMkLst>
        </pc:picChg>
        <pc:cxnChg chg="add">
          <ac:chgData name="Tiny Arogo" userId="be83ff524598a31a" providerId="LiveId" clId="{3A050FFD-3E9F-6842-8551-9AA6AA8F6C49}" dt="2020-07-06T08:28:54.103" v="5386" actId="26606"/>
          <ac:cxnSpMkLst>
            <pc:docMk/>
            <pc:sldMk cId="646412030" sldId="279"/>
            <ac:cxnSpMk id="12" creationId="{19AF263B-E208-40DF-A182-5193478DCFA4}"/>
          </ac:cxnSpMkLst>
        </pc:cxnChg>
      </pc:sldChg>
      <pc:sldChg chg="addSp modSp add mod setBg">
        <pc:chgData name="Tiny Arogo" userId="be83ff524598a31a" providerId="LiveId" clId="{3A050FFD-3E9F-6842-8551-9AA6AA8F6C49}" dt="2020-07-13T07:20:49.471" v="5560" actId="115"/>
        <pc:sldMkLst>
          <pc:docMk/>
          <pc:sldMk cId="338898097" sldId="280"/>
        </pc:sldMkLst>
        <pc:spChg chg="mod">
          <ac:chgData name="Tiny Arogo" userId="be83ff524598a31a" providerId="LiveId" clId="{3A050FFD-3E9F-6842-8551-9AA6AA8F6C49}" dt="2020-07-06T08:30:02.951" v="5429" actId="26606"/>
          <ac:spMkLst>
            <pc:docMk/>
            <pc:sldMk cId="338898097" sldId="280"/>
            <ac:spMk id="2" creationId="{52E22035-118C-1744-A360-5AE995E22755}"/>
          </ac:spMkLst>
        </pc:spChg>
        <pc:spChg chg="mod">
          <ac:chgData name="Tiny Arogo" userId="be83ff524598a31a" providerId="LiveId" clId="{3A050FFD-3E9F-6842-8551-9AA6AA8F6C49}" dt="2020-07-13T07:20:49.471" v="5560" actId="115"/>
          <ac:spMkLst>
            <pc:docMk/>
            <pc:sldMk cId="338898097" sldId="280"/>
            <ac:spMk id="3" creationId="{567B2165-AB5C-8843-B1DA-87BDADD66A79}"/>
          </ac:spMkLst>
        </pc:spChg>
        <pc:spChg chg="add">
          <ac:chgData name="Tiny Arogo" userId="be83ff524598a31a" providerId="LiveId" clId="{3A050FFD-3E9F-6842-8551-9AA6AA8F6C49}" dt="2020-07-06T08:30:02.951" v="5429" actId="26606"/>
          <ac:spMkLst>
            <pc:docMk/>
            <pc:sldMk cId="338898097" sldId="280"/>
            <ac:spMk id="8" creationId="{FD6EDB49-211E-499D-9A08-6C5FF3D060F7}"/>
          </ac:spMkLst>
        </pc:spChg>
        <pc:spChg chg="add">
          <ac:chgData name="Tiny Arogo" userId="be83ff524598a31a" providerId="LiveId" clId="{3A050FFD-3E9F-6842-8551-9AA6AA8F6C49}" dt="2020-07-06T08:30:02.951" v="5429" actId="26606"/>
          <ac:spMkLst>
            <pc:docMk/>
            <pc:sldMk cId="338898097" sldId="280"/>
            <ac:spMk id="10" creationId="{38F9F37E-D3CF-4F3D-96C2-25307819DF2D}"/>
          </ac:spMkLst>
        </pc:spChg>
        <pc:spChg chg="add">
          <ac:chgData name="Tiny Arogo" userId="be83ff524598a31a" providerId="LiveId" clId="{3A050FFD-3E9F-6842-8551-9AA6AA8F6C49}" dt="2020-07-06T08:30:02.951" v="5429" actId="26606"/>
          <ac:spMkLst>
            <pc:docMk/>
            <pc:sldMk cId="338898097" sldId="280"/>
            <ac:spMk id="12" creationId="{C5FFF17D-767C-40E7-8C89-962F1F54BCD0}"/>
          </ac:spMkLst>
        </pc:spChg>
        <pc:spChg chg="add">
          <ac:chgData name="Tiny Arogo" userId="be83ff524598a31a" providerId="LiveId" clId="{3A050FFD-3E9F-6842-8551-9AA6AA8F6C49}" dt="2020-07-06T08:30:02.951" v="5429" actId="26606"/>
          <ac:spMkLst>
            <pc:docMk/>
            <pc:sldMk cId="338898097" sldId="280"/>
            <ac:spMk id="14" creationId="{E69F39E1-619D-4D9E-8823-8BD8CC3206B6}"/>
          </ac:spMkLst>
        </pc:spChg>
        <pc:spChg chg="add">
          <ac:chgData name="Tiny Arogo" userId="be83ff524598a31a" providerId="LiveId" clId="{3A050FFD-3E9F-6842-8551-9AA6AA8F6C49}" dt="2020-07-06T08:30:02.951" v="5429" actId="26606"/>
          <ac:spMkLst>
            <pc:docMk/>
            <pc:sldMk cId="338898097" sldId="280"/>
            <ac:spMk id="16" creationId="{C8C53F47-DF50-454F-A5A6-6B969748D972}"/>
          </ac:spMkLst>
        </pc:spChg>
        <pc:picChg chg="add">
          <ac:chgData name="Tiny Arogo" userId="be83ff524598a31a" providerId="LiveId" clId="{3A050FFD-3E9F-6842-8551-9AA6AA8F6C49}" dt="2020-07-06T08:30:02.951" v="5429" actId="26606"/>
          <ac:picMkLst>
            <pc:docMk/>
            <pc:sldMk cId="338898097" sldId="280"/>
            <ac:picMk id="18" creationId="{6A26901A-BC62-4A3A-A07A-65E1F3DDDEC6}"/>
          </ac:picMkLst>
        </pc:picChg>
      </pc:sldChg>
      <pc:sldChg chg="modSp add">
        <pc:chgData name="Tiny Arogo" userId="be83ff524598a31a" providerId="LiveId" clId="{3A050FFD-3E9F-6842-8551-9AA6AA8F6C49}" dt="2020-07-06T08:32:13.063" v="5491" actId="313"/>
        <pc:sldMkLst>
          <pc:docMk/>
          <pc:sldMk cId="3437698740" sldId="281"/>
        </pc:sldMkLst>
        <pc:spChg chg="mod">
          <ac:chgData name="Tiny Arogo" userId="be83ff524598a31a" providerId="LiveId" clId="{3A050FFD-3E9F-6842-8551-9AA6AA8F6C49}" dt="2020-07-06T08:32:13.063" v="5491" actId="313"/>
          <ac:spMkLst>
            <pc:docMk/>
            <pc:sldMk cId="3437698740" sldId="281"/>
            <ac:spMk id="2" creationId="{DF4ABBCF-15D2-9F4F-AF5F-F207555842C4}"/>
          </ac:spMkLst>
        </pc:spChg>
        <pc:spChg chg="mod">
          <ac:chgData name="Tiny Arogo" userId="be83ff524598a31a" providerId="LiveId" clId="{3A050FFD-3E9F-6842-8551-9AA6AA8F6C49}" dt="2020-07-06T08:31:45.383" v="5453" actId="13926"/>
          <ac:spMkLst>
            <pc:docMk/>
            <pc:sldMk cId="3437698740" sldId="281"/>
            <ac:spMk id="3" creationId="{AF38AC66-4AF6-1A4A-8BB2-3A6CD06CC9EE}"/>
          </ac:spMkLst>
        </pc:spChg>
      </pc:sldChg>
      <pc:sldChg chg="addSp delSp modSp add mod setBg modClrScheme chgLayout">
        <pc:chgData name="Tiny Arogo" userId="be83ff524598a31a" providerId="LiveId" clId="{3A050FFD-3E9F-6842-8551-9AA6AA8F6C49}" dt="2020-07-06T08:34:03.661" v="5554" actId="26606"/>
        <pc:sldMkLst>
          <pc:docMk/>
          <pc:sldMk cId="1003263299" sldId="282"/>
        </pc:sldMkLst>
        <pc:spChg chg="del">
          <ac:chgData name="Tiny Arogo" userId="be83ff524598a31a" providerId="LiveId" clId="{3A050FFD-3E9F-6842-8551-9AA6AA8F6C49}" dt="2020-07-06T08:33:01.780" v="5493" actId="700"/>
          <ac:spMkLst>
            <pc:docMk/>
            <pc:sldMk cId="1003263299" sldId="282"/>
            <ac:spMk id="2" creationId="{B6F99FF6-D39F-864E-88B9-9C3365B16090}"/>
          </ac:spMkLst>
        </pc:spChg>
        <pc:spChg chg="del">
          <ac:chgData name="Tiny Arogo" userId="be83ff524598a31a" providerId="LiveId" clId="{3A050FFD-3E9F-6842-8551-9AA6AA8F6C49}" dt="2020-07-06T08:33:01.780" v="5493" actId="700"/>
          <ac:spMkLst>
            <pc:docMk/>
            <pc:sldMk cId="1003263299" sldId="282"/>
            <ac:spMk id="3" creationId="{47D24FED-FA8A-4F48-8AEC-58B3BADDBACF}"/>
          </ac:spMkLst>
        </pc:spChg>
        <pc:spChg chg="add mod">
          <ac:chgData name="Tiny Arogo" userId="be83ff524598a31a" providerId="LiveId" clId="{3A050FFD-3E9F-6842-8551-9AA6AA8F6C49}" dt="2020-07-06T08:34:03.661" v="5554" actId="26606"/>
          <ac:spMkLst>
            <pc:docMk/>
            <pc:sldMk cId="1003263299" sldId="282"/>
            <ac:spMk id="4" creationId="{36631FD6-FFCE-0A4B-924C-F86FAD504010}"/>
          </ac:spMkLst>
        </pc:spChg>
        <pc:spChg chg="add">
          <ac:chgData name="Tiny Arogo" userId="be83ff524598a31a" providerId="LiveId" clId="{3A050FFD-3E9F-6842-8551-9AA6AA8F6C49}" dt="2020-07-06T08:34:03.661" v="5554" actId="26606"/>
          <ac:spMkLst>
            <pc:docMk/>
            <pc:sldMk cId="1003263299" sldId="282"/>
            <ac:spMk id="9" creationId="{23522FE7-5A29-4EF6-B1EF-2CA55748A772}"/>
          </ac:spMkLst>
        </pc:spChg>
        <pc:spChg chg="add">
          <ac:chgData name="Tiny Arogo" userId="be83ff524598a31a" providerId="LiveId" clId="{3A050FFD-3E9F-6842-8551-9AA6AA8F6C49}" dt="2020-07-06T08:34:03.661" v="5554" actId="26606"/>
          <ac:spMkLst>
            <pc:docMk/>
            <pc:sldMk cId="1003263299" sldId="282"/>
            <ac:spMk id="17" creationId="{8281A679-4B52-4BD6-A8B0-6FE35851BE26}"/>
          </ac:spMkLst>
        </pc:spChg>
        <pc:spChg chg="add">
          <ac:chgData name="Tiny Arogo" userId="be83ff524598a31a" providerId="LiveId" clId="{3A050FFD-3E9F-6842-8551-9AA6AA8F6C49}" dt="2020-07-06T08:34:03.661" v="5554" actId="26606"/>
          <ac:spMkLst>
            <pc:docMk/>
            <pc:sldMk cId="1003263299" sldId="282"/>
            <ac:spMk id="19" creationId="{F55585F1-3E2A-42CD-944F-466D019A890E}"/>
          </ac:spMkLst>
        </pc:spChg>
        <pc:picChg chg="add">
          <ac:chgData name="Tiny Arogo" userId="be83ff524598a31a" providerId="LiveId" clId="{3A050FFD-3E9F-6842-8551-9AA6AA8F6C49}" dt="2020-07-06T08:34:03.661" v="5554" actId="26606"/>
          <ac:picMkLst>
            <pc:docMk/>
            <pc:sldMk cId="1003263299" sldId="282"/>
            <ac:picMk id="11" creationId="{C2192E09-EBC7-416C-B887-DFF915D7F43D}"/>
          </ac:picMkLst>
        </pc:picChg>
        <pc:cxnChg chg="add">
          <ac:chgData name="Tiny Arogo" userId="be83ff524598a31a" providerId="LiveId" clId="{3A050FFD-3E9F-6842-8551-9AA6AA8F6C49}" dt="2020-07-06T08:34:03.661" v="5554" actId="26606"/>
          <ac:cxnSpMkLst>
            <pc:docMk/>
            <pc:sldMk cId="1003263299" sldId="282"/>
            <ac:cxnSpMk id="13" creationId="{2924498D-E084-44BE-A196-CFCE35564350}"/>
          </ac:cxnSpMkLst>
        </pc:cxnChg>
        <pc:cxnChg chg="add">
          <ac:chgData name="Tiny Arogo" userId="be83ff524598a31a" providerId="LiveId" clId="{3A050FFD-3E9F-6842-8551-9AA6AA8F6C49}" dt="2020-07-06T08:34:03.661" v="5554" actId="26606"/>
          <ac:cxnSpMkLst>
            <pc:docMk/>
            <pc:sldMk cId="1003263299" sldId="282"/>
            <ac:cxnSpMk id="15" creationId="{3BBC7667-C352-4842-9AFD-E5C16AD002F4}"/>
          </ac:cxnSpMkLst>
        </pc:cxnChg>
        <pc:cxnChg chg="add">
          <ac:chgData name="Tiny Arogo" userId="be83ff524598a31a" providerId="LiveId" clId="{3A050FFD-3E9F-6842-8551-9AA6AA8F6C49}" dt="2020-07-06T08:34:03.661" v="5554" actId="26606"/>
          <ac:cxnSpMkLst>
            <pc:docMk/>
            <pc:sldMk cId="1003263299" sldId="282"/>
            <ac:cxnSpMk id="21" creationId="{2876BC42-C6CF-4136-A841-6A77C246801E}"/>
          </ac:cxnSpMkLst>
        </pc:cxnChg>
        <pc:cxnChg chg="add">
          <ac:chgData name="Tiny Arogo" userId="be83ff524598a31a" providerId="LiveId" clId="{3A050FFD-3E9F-6842-8551-9AA6AA8F6C49}" dt="2020-07-06T08:34:03.661" v="5554" actId="26606"/>
          <ac:cxnSpMkLst>
            <pc:docMk/>
            <pc:sldMk cId="1003263299" sldId="282"/>
            <ac:cxnSpMk id="23" creationId="{435BD6E9-6D04-4F40-A59B-7FB989E72644}"/>
          </ac:cxnSpMkLst>
        </pc:cxnChg>
      </pc:sldChg>
      <pc:sldMasterChg chg="modTransition modSldLayout">
        <pc:chgData name="Tiny Arogo" userId="be83ff524598a31a" providerId="LiveId" clId="{3A050FFD-3E9F-6842-8551-9AA6AA8F6C49}" dt="2020-07-02T11:11:50.284" v="866"/>
        <pc:sldMasterMkLst>
          <pc:docMk/>
          <pc:sldMasterMk cId="0" sldId="2147483648"/>
        </pc:sldMasterMkLst>
        <pc:sldLayoutChg chg="modTransition">
          <pc:chgData name="Tiny Arogo" userId="be83ff524598a31a" providerId="LiveId" clId="{3A050FFD-3E9F-6842-8551-9AA6AA8F6C49}" dt="2020-07-02T11:11:50.284" v="866"/>
          <pc:sldLayoutMkLst>
            <pc:docMk/>
            <pc:sldMasterMk cId="0" sldId="2147483648"/>
            <pc:sldLayoutMk cId="0" sldId="2147483649"/>
          </pc:sldLayoutMkLst>
        </pc:sldLayoutChg>
        <pc:sldLayoutChg chg="modTransition">
          <pc:chgData name="Tiny Arogo" userId="be83ff524598a31a" providerId="LiveId" clId="{3A050FFD-3E9F-6842-8551-9AA6AA8F6C49}" dt="2020-07-02T11:11:50.284" v="866"/>
          <pc:sldLayoutMkLst>
            <pc:docMk/>
            <pc:sldMasterMk cId="0" sldId="2147483648"/>
            <pc:sldLayoutMk cId="0" sldId="2147483650"/>
          </pc:sldLayoutMkLst>
        </pc:sldLayoutChg>
        <pc:sldLayoutChg chg="modTransition">
          <pc:chgData name="Tiny Arogo" userId="be83ff524598a31a" providerId="LiveId" clId="{3A050FFD-3E9F-6842-8551-9AA6AA8F6C49}" dt="2020-07-02T11:11:50.284" v="866"/>
          <pc:sldLayoutMkLst>
            <pc:docMk/>
            <pc:sldMasterMk cId="0" sldId="2147483648"/>
            <pc:sldLayoutMk cId="0" sldId="2147483651"/>
          </pc:sldLayoutMkLst>
        </pc:sldLayoutChg>
        <pc:sldLayoutChg chg="modTransition">
          <pc:chgData name="Tiny Arogo" userId="be83ff524598a31a" providerId="LiveId" clId="{3A050FFD-3E9F-6842-8551-9AA6AA8F6C49}" dt="2020-07-02T11:11:50.284" v="866"/>
          <pc:sldLayoutMkLst>
            <pc:docMk/>
            <pc:sldMasterMk cId="0" sldId="2147483648"/>
            <pc:sldLayoutMk cId="0" sldId="2147483652"/>
          </pc:sldLayoutMkLst>
        </pc:sldLayoutChg>
        <pc:sldLayoutChg chg="modTransition">
          <pc:chgData name="Tiny Arogo" userId="be83ff524598a31a" providerId="LiveId" clId="{3A050FFD-3E9F-6842-8551-9AA6AA8F6C49}" dt="2020-07-02T11:11:50.284" v="866"/>
          <pc:sldLayoutMkLst>
            <pc:docMk/>
            <pc:sldMasterMk cId="0" sldId="2147483648"/>
            <pc:sldLayoutMk cId="0" sldId="2147483653"/>
          </pc:sldLayoutMkLst>
        </pc:sldLayoutChg>
        <pc:sldLayoutChg chg="modTransition">
          <pc:chgData name="Tiny Arogo" userId="be83ff524598a31a" providerId="LiveId" clId="{3A050FFD-3E9F-6842-8551-9AA6AA8F6C49}" dt="2020-07-02T11:11:50.284" v="866"/>
          <pc:sldLayoutMkLst>
            <pc:docMk/>
            <pc:sldMasterMk cId="0" sldId="2147483648"/>
            <pc:sldLayoutMk cId="0" sldId="2147483654"/>
          </pc:sldLayoutMkLst>
        </pc:sldLayoutChg>
        <pc:sldLayoutChg chg="modTransition">
          <pc:chgData name="Tiny Arogo" userId="be83ff524598a31a" providerId="LiveId" clId="{3A050FFD-3E9F-6842-8551-9AA6AA8F6C49}" dt="2020-07-02T11:11:50.284" v="866"/>
          <pc:sldLayoutMkLst>
            <pc:docMk/>
            <pc:sldMasterMk cId="0" sldId="2147483648"/>
            <pc:sldLayoutMk cId="0" sldId="2147483655"/>
          </pc:sldLayoutMkLst>
        </pc:sldLayoutChg>
        <pc:sldLayoutChg chg="modTransition">
          <pc:chgData name="Tiny Arogo" userId="be83ff524598a31a" providerId="LiveId" clId="{3A050FFD-3E9F-6842-8551-9AA6AA8F6C49}" dt="2020-07-02T11:11:50.284" v="866"/>
          <pc:sldLayoutMkLst>
            <pc:docMk/>
            <pc:sldMasterMk cId="0" sldId="2147483648"/>
            <pc:sldLayoutMk cId="0" sldId="2147483656"/>
          </pc:sldLayoutMkLst>
        </pc:sldLayoutChg>
        <pc:sldLayoutChg chg="modTransition">
          <pc:chgData name="Tiny Arogo" userId="be83ff524598a31a" providerId="LiveId" clId="{3A050FFD-3E9F-6842-8551-9AA6AA8F6C49}" dt="2020-07-02T11:11:50.284" v="866"/>
          <pc:sldLayoutMkLst>
            <pc:docMk/>
            <pc:sldMasterMk cId="0" sldId="2147483648"/>
            <pc:sldLayoutMk cId="0" sldId="2147483657"/>
          </pc:sldLayoutMkLst>
        </pc:sldLayoutChg>
        <pc:sldLayoutChg chg="modTransition">
          <pc:chgData name="Tiny Arogo" userId="be83ff524598a31a" providerId="LiveId" clId="{3A050FFD-3E9F-6842-8551-9AA6AA8F6C49}" dt="2020-07-02T11:11:50.284" v="866"/>
          <pc:sldLayoutMkLst>
            <pc:docMk/>
            <pc:sldMasterMk cId="0" sldId="2147483648"/>
            <pc:sldLayoutMk cId="0" sldId="2147483658"/>
          </pc:sldLayoutMkLst>
        </pc:sldLayoutChg>
        <pc:sldLayoutChg chg="modTransition">
          <pc:chgData name="Tiny Arogo" userId="be83ff524598a31a" providerId="LiveId" clId="{3A050FFD-3E9F-6842-8551-9AA6AA8F6C49}" dt="2020-07-02T11:11:50.284" v="866"/>
          <pc:sldLayoutMkLst>
            <pc:docMk/>
            <pc:sldMasterMk cId="0" sldId="2147483648"/>
            <pc:sldLayoutMk cId="0" sldId="2147483659"/>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10/5/20</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10/5/20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10/5/20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10/5/20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10/5/20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10/5/20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10/5/20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10/5/20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10/5/20</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10/5/20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10/5/20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10/5/20</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hyperlink" Target="https://gridmagazine.ph/story/the-path-of-pan-de-sal/" TargetMode="Externa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3.xml.rels><?xml version="1.0" encoding="UTF-8" standalone="yes"?>
<Relationships xmlns="http://schemas.openxmlformats.org/package/2006/relationships"><Relationship Id="rId2" Type="http://schemas.openxmlformats.org/officeDocument/2006/relationships/hyperlink" Target="https://gridmagazine.ph/story/the-path-of-pan-de-sal/"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9F322-830C-7040-9A83-25865D8D3291}"/>
              </a:ext>
            </a:extLst>
          </p:cNvPr>
          <p:cNvSpPr>
            <a:spLocks noGrp="1"/>
          </p:cNvSpPr>
          <p:nvPr>
            <p:ph type="ctrTitle"/>
          </p:nvPr>
        </p:nvSpPr>
        <p:spPr/>
        <p:txBody>
          <a:bodyPr>
            <a:normAutofit/>
          </a:bodyPr>
          <a:lstStyle/>
          <a:p>
            <a:r>
              <a:rPr lang="en-US" sz="4800" dirty="0"/>
              <a:t>Literature and Society</a:t>
            </a:r>
          </a:p>
        </p:txBody>
      </p:sp>
      <p:sp>
        <p:nvSpPr>
          <p:cNvPr id="3" name="Subtitle 2">
            <a:extLst>
              <a:ext uri="{FF2B5EF4-FFF2-40B4-BE49-F238E27FC236}">
                <a16:creationId xmlns:a16="http://schemas.microsoft.com/office/drawing/2014/main" id="{77D0C891-F2E9-E94A-AECD-F05D87448823}"/>
              </a:ext>
            </a:extLst>
          </p:cNvPr>
          <p:cNvSpPr>
            <a:spLocks noGrp="1"/>
          </p:cNvSpPr>
          <p:nvPr>
            <p:ph type="subTitle" idx="1"/>
          </p:nvPr>
        </p:nvSpPr>
        <p:spPr/>
        <p:txBody>
          <a:bodyPr/>
          <a:lstStyle/>
          <a:p>
            <a:r>
              <a:rPr lang="en-US" dirty="0"/>
              <a:t>On </a:t>
            </a:r>
            <a:r>
              <a:rPr lang="en-US" dirty="0" err="1"/>
              <a:t>n.v.m</a:t>
            </a:r>
            <a:r>
              <a:rPr lang="en-US" dirty="0"/>
              <a:t>. Gonzalez’s “The Bread of salt”</a:t>
            </a:r>
          </a:p>
        </p:txBody>
      </p:sp>
    </p:spTree>
    <p:extLst>
      <p:ext uri="{BB962C8B-B14F-4D97-AF65-F5344CB8AC3E}">
        <p14:creationId xmlns:p14="http://schemas.microsoft.com/office/powerpoint/2010/main" val="311545220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42" name="Rectangle 41">
            <a:extLst>
              <a:ext uri="{FF2B5EF4-FFF2-40B4-BE49-F238E27FC236}">
                <a16:creationId xmlns:a16="http://schemas.microsoft.com/office/drawing/2014/main" id="{35C3D674-3D59-4E93-80CA-0C0A9095E8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4" name="Straight Connector 43">
            <a:extLst>
              <a:ext uri="{FF2B5EF4-FFF2-40B4-BE49-F238E27FC236}">
                <a16:creationId xmlns:a16="http://schemas.microsoft.com/office/drawing/2014/main" id="{C884B8F8-FDC9-498B-9960-5D7260AFCB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417737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a:extLst>
              <a:ext uri="{FF2B5EF4-FFF2-40B4-BE49-F238E27FC236}">
                <a16:creationId xmlns:a16="http://schemas.microsoft.com/office/drawing/2014/main" id="{FC38151F-E07B-1D4F-9B3D-20D75D89B036}"/>
              </a:ext>
            </a:extLst>
          </p:cNvPr>
          <p:cNvSpPr>
            <a:spLocks noGrp="1"/>
          </p:cNvSpPr>
          <p:nvPr>
            <p:ph type="title"/>
          </p:nvPr>
        </p:nvSpPr>
        <p:spPr>
          <a:xfrm>
            <a:off x="1451580" y="804520"/>
            <a:ext cx="4176511" cy="1049235"/>
          </a:xfrm>
        </p:spPr>
        <p:txBody>
          <a:bodyPr>
            <a:normAutofit/>
          </a:bodyPr>
          <a:lstStyle/>
          <a:p>
            <a:r>
              <a:rPr lang="en-US" dirty="0"/>
              <a:t>Pan de </a:t>
            </a:r>
            <a:r>
              <a:rPr lang="en-US" dirty="0" err="1"/>
              <a:t>sal</a:t>
            </a:r>
            <a:endParaRPr lang="en-US" dirty="0"/>
          </a:p>
        </p:txBody>
      </p:sp>
      <p:sp>
        <p:nvSpPr>
          <p:cNvPr id="46" name="Rectangle 45">
            <a:extLst>
              <a:ext uri="{FF2B5EF4-FFF2-40B4-BE49-F238E27FC236}">
                <a16:creationId xmlns:a16="http://schemas.microsoft.com/office/drawing/2014/main" id="{EF2A81E1-BCBE-426B-8C09-33274E6940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8" name="Content Placeholder 7">
            <a:extLst>
              <a:ext uri="{FF2B5EF4-FFF2-40B4-BE49-F238E27FC236}">
                <a16:creationId xmlns:a16="http://schemas.microsoft.com/office/drawing/2014/main" id="{C4EC978E-2761-4877-B66A-B1F01775CA33}"/>
              </a:ext>
            </a:extLst>
          </p:cNvPr>
          <p:cNvSpPr>
            <a:spLocks noGrp="1"/>
          </p:cNvSpPr>
          <p:nvPr>
            <p:ph idx="1"/>
          </p:nvPr>
        </p:nvSpPr>
        <p:spPr>
          <a:xfrm>
            <a:off x="1451581" y="2015732"/>
            <a:ext cx="4172212" cy="3450613"/>
          </a:xfrm>
        </p:spPr>
        <p:txBody>
          <a:bodyPr>
            <a:normAutofit fontScale="62500" lnSpcReduction="20000"/>
          </a:bodyPr>
          <a:lstStyle/>
          <a:p>
            <a:pPr marL="0" indent="0">
              <a:buNone/>
            </a:pPr>
            <a:r>
              <a:rPr lang="en-US" dirty="0"/>
              <a:t>-Spanish for ”salt bread,” originating in the 16</a:t>
            </a:r>
            <a:r>
              <a:rPr lang="en-US" baseline="30000" dirty="0"/>
              <a:t>th</a:t>
            </a:r>
            <a:r>
              <a:rPr lang="en-US" dirty="0"/>
              <a:t> century and turned staple in the American period when wheat became readily available</a:t>
            </a:r>
          </a:p>
          <a:p>
            <a:pPr marL="0" indent="0">
              <a:buNone/>
            </a:pPr>
            <a:r>
              <a:rPr lang="en-US" dirty="0"/>
              <a:t>-known as “the poor man’s bread” as it was the alternative to rice</a:t>
            </a:r>
          </a:p>
          <a:p>
            <a:pPr marL="0" indent="0">
              <a:buNone/>
            </a:pPr>
            <a:r>
              <a:rPr lang="en-US" dirty="0"/>
              <a:t>-traditionally prepared with a hint of salt using a wood-fired oven, or </a:t>
            </a:r>
            <a:r>
              <a:rPr lang="en-US" i="1" dirty="0" err="1"/>
              <a:t>pugon</a:t>
            </a:r>
            <a:r>
              <a:rPr lang="en-US" dirty="0"/>
              <a:t>, not the gas oven used by many today</a:t>
            </a:r>
          </a:p>
          <a:p>
            <a:pPr marL="0" indent="0">
              <a:buNone/>
            </a:pPr>
            <a:r>
              <a:rPr lang="en-US" dirty="0"/>
              <a:t>-bakers shape the pan de </a:t>
            </a:r>
            <a:r>
              <a:rPr lang="en-US" dirty="0" err="1"/>
              <a:t>sal</a:t>
            </a:r>
            <a:r>
              <a:rPr lang="en-US" dirty="0"/>
              <a:t> by hand</a:t>
            </a:r>
          </a:p>
          <a:p>
            <a:pPr marL="0" indent="0">
              <a:buNone/>
            </a:pPr>
            <a:r>
              <a:rPr lang="en-US" dirty="0"/>
              <a:t>-taste is almost bland (with only 1.75% sugar), but this is recognized to be the Filipino style </a:t>
            </a:r>
          </a:p>
          <a:p>
            <a:pPr marL="0" indent="0">
              <a:buNone/>
            </a:pPr>
            <a:r>
              <a:rPr lang="en-US" dirty="0"/>
              <a:t>Reference: </a:t>
            </a:r>
            <a:r>
              <a:rPr lang="en-PH" dirty="0" err="1"/>
              <a:t>Orillos</a:t>
            </a:r>
            <a:r>
              <a:rPr lang="en-PH" dirty="0"/>
              <a:t>, Jenny B. “The Path of Pan de Sal.” GRID, </a:t>
            </a:r>
            <a:r>
              <a:rPr lang="en-PH" dirty="0">
                <a:hlinkClick r:id="rId2"/>
              </a:rPr>
              <a:t>https://gridmagazine.ph/story/the-path-of-pan-de-sal/</a:t>
            </a:r>
            <a:r>
              <a:rPr lang="en-PH" dirty="0"/>
              <a:t>.</a:t>
            </a:r>
          </a:p>
          <a:p>
            <a:pPr marL="0" indent="0">
              <a:buNone/>
            </a:pPr>
            <a:endParaRPr lang="en-US" dirty="0"/>
          </a:p>
          <a:p>
            <a:pPr marL="0" indent="0">
              <a:buNone/>
            </a:pPr>
            <a:endParaRPr lang="en-US" dirty="0"/>
          </a:p>
          <a:p>
            <a:pPr marL="0" indent="0">
              <a:buNone/>
            </a:pPr>
            <a:endParaRPr lang="en-US" dirty="0"/>
          </a:p>
        </p:txBody>
      </p:sp>
      <p:pic>
        <p:nvPicPr>
          <p:cNvPr id="4" name="Content Placeholder 3">
            <a:extLst>
              <a:ext uri="{FF2B5EF4-FFF2-40B4-BE49-F238E27FC236}">
                <a16:creationId xmlns:a16="http://schemas.microsoft.com/office/drawing/2014/main" id="{F1243AB5-2017-4C40-945A-308D990FB2D7}"/>
              </a:ext>
            </a:extLst>
          </p:cNvPr>
          <p:cNvPicPr>
            <a:picLocks noChangeAspect="1"/>
          </p:cNvPicPr>
          <p:nvPr/>
        </p:nvPicPr>
        <p:blipFill rotWithShape="1">
          <a:blip r:embed="rId3"/>
          <a:srcRect r="6519" b="1"/>
          <a:stretch/>
        </p:blipFill>
        <p:spPr>
          <a:xfrm>
            <a:off x="6094411" y="1148658"/>
            <a:ext cx="4960442" cy="3974611"/>
          </a:xfrm>
          <a:prstGeom prst="rect">
            <a:avLst/>
          </a:prstGeom>
        </p:spPr>
      </p:pic>
      <p:pic>
        <p:nvPicPr>
          <p:cNvPr id="48" name="Picture 47">
            <a:extLst>
              <a:ext uri="{FF2B5EF4-FFF2-40B4-BE49-F238E27FC236}">
                <a16:creationId xmlns:a16="http://schemas.microsoft.com/office/drawing/2014/main" id="{39D1DDD4-5BB3-45BA-B9B3-06B62299AD7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50" name="Straight Connector 49">
            <a:extLst>
              <a:ext uri="{FF2B5EF4-FFF2-40B4-BE49-F238E27FC236}">
                <a16:creationId xmlns:a16="http://schemas.microsoft.com/office/drawing/2014/main" id="{A24DAE64-2302-42EA-8239-F2F0775CA5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944692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FBE39-1FA2-3743-9233-61DA24FAA5EF}"/>
              </a:ext>
            </a:extLst>
          </p:cNvPr>
          <p:cNvSpPr>
            <a:spLocks noGrp="1"/>
          </p:cNvSpPr>
          <p:nvPr>
            <p:ph type="title"/>
          </p:nvPr>
        </p:nvSpPr>
        <p:spPr/>
        <p:txBody>
          <a:bodyPr/>
          <a:lstStyle/>
          <a:p>
            <a:r>
              <a:rPr lang="en-US" dirty="0"/>
              <a:t>Doreen G. Fernandez, in </a:t>
            </a:r>
            <a:r>
              <a:rPr lang="en-US" i="1" dirty="0" err="1"/>
              <a:t>Tikim</a:t>
            </a:r>
            <a:r>
              <a:rPr lang="en-US" i="1" dirty="0"/>
              <a:t>: Essays on Philippine food and culture</a:t>
            </a:r>
            <a:r>
              <a:rPr lang="en-US" dirty="0"/>
              <a:t>, writes:</a:t>
            </a:r>
          </a:p>
        </p:txBody>
      </p:sp>
      <p:sp>
        <p:nvSpPr>
          <p:cNvPr id="3" name="Content Placeholder 2">
            <a:extLst>
              <a:ext uri="{FF2B5EF4-FFF2-40B4-BE49-F238E27FC236}">
                <a16:creationId xmlns:a16="http://schemas.microsoft.com/office/drawing/2014/main" id="{8BE6D8D2-3F19-AF47-801C-8631D4FEA47B}"/>
              </a:ext>
            </a:extLst>
          </p:cNvPr>
          <p:cNvSpPr>
            <a:spLocks noGrp="1"/>
          </p:cNvSpPr>
          <p:nvPr>
            <p:ph idx="1"/>
          </p:nvPr>
        </p:nvSpPr>
        <p:spPr>
          <a:xfrm>
            <a:off x="1160634" y="2057296"/>
            <a:ext cx="9603275" cy="3450613"/>
          </a:xfrm>
        </p:spPr>
        <p:txBody>
          <a:bodyPr/>
          <a:lstStyle/>
          <a:p>
            <a:pPr marL="0" indent="0">
              <a:buNone/>
            </a:pPr>
            <a:r>
              <a:rPr lang="en-US" dirty="0"/>
              <a:t>Pan de </a:t>
            </a:r>
            <a:r>
              <a:rPr lang="en-US" dirty="0" err="1"/>
              <a:t>sal</a:t>
            </a:r>
            <a:r>
              <a:rPr lang="en-US" dirty="0"/>
              <a:t> “is our basic </a:t>
            </a:r>
            <a:r>
              <a:rPr lang="en-US" dirty="0" err="1"/>
              <a:t>tinapay</a:t>
            </a:r>
            <a:r>
              <a:rPr lang="en-US" dirty="0"/>
              <a:t>, our ‘bread of salt,’ whether </a:t>
            </a:r>
            <a:r>
              <a:rPr lang="en-US" dirty="0" err="1"/>
              <a:t>putok</a:t>
            </a:r>
            <a:r>
              <a:rPr lang="en-US" dirty="0"/>
              <a:t> or pang-</a:t>
            </a:r>
            <a:r>
              <a:rPr lang="en-US" dirty="0" err="1"/>
              <a:t>araw</a:t>
            </a:r>
            <a:r>
              <a:rPr lang="en-US" dirty="0"/>
              <a:t>-</a:t>
            </a:r>
            <a:r>
              <a:rPr lang="en-US" dirty="0" err="1"/>
              <a:t>araw</a:t>
            </a:r>
            <a:r>
              <a:rPr lang="en-US" dirty="0"/>
              <a:t> (the daily bread). It is the bread of our history, at the core of our culture, at the heart of our tastes. It is brown and plain like the Filipino, good by itself or alone, crisp on the outside and soft on the inside. It is good, basic and strong---just the way we are, and would like the nation to be.”</a:t>
            </a:r>
          </a:p>
          <a:p>
            <a:pPr marL="0" indent="0">
              <a:buNone/>
            </a:pPr>
            <a:r>
              <a:rPr lang="en-US" dirty="0"/>
              <a:t>Reference: </a:t>
            </a:r>
            <a:r>
              <a:rPr lang="en-PH" dirty="0" err="1"/>
              <a:t>Orillos</a:t>
            </a:r>
            <a:r>
              <a:rPr lang="en-PH" dirty="0"/>
              <a:t>, Jenny B. “The Path of Pan de Sal.” GRID, </a:t>
            </a:r>
            <a:r>
              <a:rPr lang="en-PH" dirty="0">
                <a:hlinkClick r:id="rId2"/>
              </a:rPr>
              <a:t>https://gridmagazine.ph/story/the-path-of-pan-de-sal/</a:t>
            </a:r>
            <a:r>
              <a:rPr lang="en-PH" dirty="0"/>
              <a:t>.</a:t>
            </a:r>
          </a:p>
          <a:p>
            <a:pPr marL="0" indent="0">
              <a:buNone/>
            </a:pPr>
            <a:endParaRPr lang="en-US" dirty="0"/>
          </a:p>
        </p:txBody>
      </p:sp>
    </p:spTree>
    <p:extLst>
      <p:ext uri="{BB962C8B-B14F-4D97-AF65-F5344CB8AC3E}">
        <p14:creationId xmlns:p14="http://schemas.microsoft.com/office/powerpoint/2010/main" val="101389929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5A67E-A4CC-4549-B348-556EBDEE4412}"/>
              </a:ext>
            </a:extLst>
          </p:cNvPr>
          <p:cNvSpPr>
            <a:spLocks noGrp="1"/>
          </p:cNvSpPr>
          <p:nvPr>
            <p:ph type="title"/>
          </p:nvPr>
        </p:nvSpPr>
        <p:spPr/>
        <p:txBody>
          <a:bodyPr/>
          <a:lstStyle/>
          <a:p>
            <a:r>
              <a:rPr lang="en-US" dirty="0"/>
              <a:t>Food studies, more broadly, CULTURAL STUDIES</a:t>
            </a:r>
          </a:p>
        </p:txBody>
      </p:sp>
      <p:sp>
        <p:nvSpPr>
          <p:cNvPr id="3" name="Content Placeholder 2">
            <a:extLst>
              <a:ext uri="{FF2B5EF4-FFF2-40B4-BE49-F238E27FC236}">
                <a16:creationId xmlns:a16="http://schemas.microsoft.com/office/drawing/2014/main" id="{757D9F70-EA8A-2442-A888-CB04305A3D5D}"/>
              </a:ext>
            </a:extLst>
          </p:cNvPr>
          <p:cNvSpPr>
            <a:spLocks noGrp="1"/>
          </p:cNvSpPr>
          <p:nvPr>
            <p:ph idx="1"/>
          </p:nvPr>
        </p:nvSpPr>
        <p:spPr/>
        <p:txBody>
          <a:bodyPr/>
          <a:lstStyle/>
          <a:p>
            <a:pPr marL="0" indent="0">
              <a:buNone/>
            </a:pPr>
            <a:r>
              <a:rPr lang="en-US" dirty="0"/>
              <a:t>“Culture is understood </a:t>
            </a:r>
            <a:r>
              <a:rPr lang="en-US" i="1" dirty="0"/>
              <a:t>both </a:t>
            </a:r>
            <a:r>
              <a:rPr lang="en-US" dirty="0"/>
              <a:t>as a way of life—encompassing ideas, attitudes, languages, practices, institutions, and structure of power—and as a whole range of cultural practices: artistic forms, texts, canons, architecture, mass-produced commodities, and so forth.”</a:t>
            </a:r>
          </a:p>
          <a:p>
            <a:pPr marL="0" indent="0">
              <a:buNone/>
            </a:pPr>
            <a:r>
              <a:rPr lang="en-US" dirty="0"/>
              <a:t>“Its practitioners see cultural studies not simply as a chronicle of cultural change but as an intervention in it, and see themselves not simply as scholars providing an account but as politically engaged participants.”</a:t>
            </a:r>
          </a:p>
          <a:p>
            <a:pPr marL="0" indent="0">
              <a:buNone/>
            </a:pPr>
            <a:r>
              <a:rPr lang="en-US" dirty="0"/>
              <a:t>Reference: Grossberg, Lawrence, et. al. </a:t>
            </a:r>
            <a:r>
              <a:rPr lang="en-US" i="1" dirty="0"/>
              <a:t>Cultural Studies</a:t>
            </a:r>
            <a:r>
              <a:rPr lang="en-US" dirty="0"/>
              <a:t>. Routledge, 1992.  </a:t>
            </a:r>
          </a:p>
        </p:txBody>
      </p:sp>
    </p:spTree>
    <p:extLst>
      <p:ext uri="{BB962C8B-B14F-4D97-AF65-F5344CB8AC3E}">
        <p14:creationId xmlns:p14="http://schemas.microsoft.com/office/powerpoint/2010/main" val="169044362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35C3D674-3D59-4E93-80CA-0C0A9095E8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C884B8F8-FDC9-498B-9960-5D7260AFCB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417737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5" name="Title 4">
            <a:extLst>
              <a:ext uri="{FF2B5EF4-FFF2-40B4-BE49-F238E27FC236}">
                <a16:creationId xmlns:a16="http://schemas.microsoft.com/office/drawing/2014/main" id="{91E3963B-A369-EE4C-965E-0F5A043D233F}"/>
              </a:ext>
            </a:extLst>
          </p:cNvPr>
          <p:cNvSpPr>
            <a:spLocks noGrp="1"/>
          </p:cNvSpPr>
          <p:nvPr>
            <p:ph type="title"/>
          </p:nvPr>
        </p:nvSpPr>
        <p:spPr>
          <a:xfrm>
            <a:off x="1451580" y="804520"/>
            <a:ext cx="4176511" cy="1049235"/>
          </a:xfrm>
        </p:spPr>
        <p:txBody>
          <a:bodyPr>
            <a:normAutofit fontScale="90000"/>
          </a:bodyPr>
          <a:lstStyle/>
          <a:p>
            <a:r>
              <a:rPr lang="en-US" dirty="0"/>
              <a:t>How to read food in literature</a:t>
            </a:r>
          </a:p>
        </p:txBody>
      </p:sp>
      <p:sp>
        <p:nvSpPr>
          <p:cNvPr id="17" name="Rectangle 16">
            <a:extLst>
              <a:ext uri="{FF2B5EF4-FFF2-40B4-BE49-F238E27FC236}">
                <a16:creationId xmlns:a16="http://schemas.microsoft.com/office/drawing/2014/main" id="{EF2A81E1-BCBE-426B-8C09-33274E6940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6" name="Content Placeholder 5">
            <a:extLst>
              <a:ext uri="{FF2B5EF4-FFF2-40B4-BE49-F238E27FC236}">
                <a16:creationId xmlns:a16="http://schemas.microsoft.com/office/drawing/2014/main" id="{754FDC83-E12F-D746-BEEC-5E1CECA27920}"/>
              </a:ext>
            </a:extLst>
          </p:cNvPr>
          <p:cNvSpPr>
            <a:spLocks noGrp="1"/>
          </p:cNvSpPr>
          <p:nvPr>
            <p:ph idx="1"/>
          </p:nvPr>
        </p:nvSpPr>
        <p:spPr>
          <a:xfrm>
            <a:off x="1451581" y="2015732"/>
            <a:ext cx="4172212" cy="3450613"/>
          </a:xfrm>
        </p:spPr>
        <p:txBody>
          <a:bodyPr>
            <a:normAutofit/>
          </a:bodyPr>
          <a:lstStyle/>
          <a:p>
            <a:pPr marL="0" indent="0">
              <a:buNone/>
            </a:pPr>
            <a:r>
              <a:rPr lang="en-US" dirty="0"/>
              <a:t>Sometimes food is just food, and eating is just eating. Other times, it is about something other than literal food and eating: it is about class disparity, racial superiority, cultural hegemony. </a:t>
            </a:r>
          </a:p>
        </p:txBody>
      </p:sp>
      <p:pic>
        <p:nvPicPr>
          <p:cNvPr id="10" name="Graphic 9" descr="Fork and knife">
            <a:extLst>
              <a:ext uri="{FF2B5EF4-FFF2-40B4-BE49-F238E27FC236}">
                <a16:creationId xmlns:a16="http://schemas.microsoft.com/office/drawing/2014/main" id="{91E5F3EC-F61C-4761-8577-C382F608C15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44251" y="805583"/>
            <a:ext cx="4660762" cy="4660762"/>
          </a:xfrm>
          <a:prstGeom prst="rect">
            <a:avLst/>
          </a:prstGeom>
        </p:spPr>
      </p:pic>
      <p:pic>
        <p:nvPicPr>
          <p:cNvPr id="19" name="Picture 18">
            <a:extLst>
              <a:ext uri="{FF2B5EF4-FFF2-40B4-BE49-F238E27FC236}">
                <a16:creationId xmlns:a16="http://schemas.microsoft.com/office/drawing/2014/main" id="{39D1DDD4-5BB3-45BA-B9B3-06B62299AD7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1" name="Straight Connector 20">
            <a:extLst>
              <a:ext uri="{FF2B5EF4-FFF2-40B4-BE49-F238E27FC236}">
                <a16:creationId xmlns:a16="http://schemas.microsoft.com/office/drawing/2014/main" id="{A24DAE64-2302-42EA-8239-F2F0775CA5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174498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4932A-1BE0-E94D-962D-2BA1B1DBB23E}"/>
              </a:ext>
            </a:extLst>
          </p:cNvPr>
          <p:cNvSpPr>
            <a:spLocks noGrp="1"/>
          </p:cNvSpPr>
          <p:nvPr>
            <p:ph type="title"/>
          </p:nvPr>
        </p:nvSpPr>
        <p:spPr/>
        <p:txBody>
          <a:bodyPr/>
          <a:lstStyle/>
          <a:p>
            <a:r>
              <a:rPr lang="en-US" dirty="0"/>
              <a:t>From “the bread of salt”</a:t>
            </a:r>
          </a:p>
        </p:txBody>
      </p:sp>
      <p:sp>
        <p:nvSpPr>
          <p:cNvPr id="3" name="Content Placeholder 2">
            <a:extLst>
              <a:ext uri="{FF2B5EF4-FFF2-40B4-BE49-F238E27FC236}">
                <a16:creationId xmlns:a16="http://schemas.microsoft.com/office/drawing/2014/main" id="{CF6583CF-9E26-3747-9EC4-1A6E93A87E37}"/>
              </a:ext>
            </a:extLst>
          </p:cNvPr>
          <p:cNvSpPr>
            <a:spLocks noGrp="1"/>
          </p:cNvSpPr>
          <p:nvPr>
            <p:ph idx="1"/>
          </p:nvPr>
        </p:nvSpPr>
        <p:spPr/>
        <p:txBody>
          <a:bodyPr/>
          <a:lstStyle/>
          <a:p>
            <a:pPr marL="0" indent="0">
              <a:buNone/>
            </a:pPr>
            <a:r>
              <a:rPr lang="en-PH" dirty="0"/>
              <a:t>“The bread of salt! How did it get that name? From where did its flavor come, through what secret action of flour and yeast? At the risk of being jostled from the counter by early buyers, I would push my way into the shop so that I might watch the men who, stripped to the waist worked their long flat wooden spades in and out of the glowing maw of the oven. Why did the bread come nut-brown and the size of my little fist? And why did it have a pair of lips convulsed into a painful frown? In the half light of the street and hurrying, the paper bag pressed to my chest I felt my curiosity a little gratified by the oven-fresh warmth of the bread I was proudly bringing home for breakfast.”</a:t>
            </a:r>
            <a:endParaRPr lang="en-US" dirty="0"/>
          </a:p>
        </p:txBody>
      </p:sp>
    </p:spTree>
    <p:extLst>
      <p:ext uri="{BB962C8B-B14F-4D97-AF65-F5344CB8AC3E}">
        <p14:creationId xmlns:p14="http://schemas.microsoft.com/office/powerpoint/2010/main" val="261556091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9C51009-A09A-4689-8E6C-F8FC99E6A8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966E13-A6AF-1F4C-AA9B-72C13C307BDF}"/>
              </a:ext>
            </a:extLst>
          </p:cNvPr>
          <p:cNvSpPr>
            <a:spLocks noGrp="1"/>
          </p:cNvSpPr>
          <p:nvPr>
            <p:ph type="title"/>
          </p:nvPr>
        </p:nvSpPr>
        <p:spPr>
          <a:xfrm>
            <a:off x="844476" y="1600199"/>
            <a:ext cx="3539266" cy="4297680"/>
          </a:xfrm>
        </p:spPr>
        <p:txBody>
          <a:bodyPr anchor="ctr">
            <a:normAutofit/>
          </a:bodyPr>
          <a:lstStyle/>
          <a:p>
            <a:r>
              <a:rPr lang="en-US" dirty="0"/>
              <a:t>From “the bread of salt”</a:t>
            </a:r>
          </a:p>
        </p:txBody>
      </p:sp>
      <p:cxnSp>
        <p:nvCxnSpPr>
          <p:cNvPr id="10" name="Straight Connector 9">
            <a:extLst>
              <a:ext uri="{FF2B5EF4-FFF2-40B4-BE49-F238E27FC236}">
                <a16:creationId xmlns:a16="http://schemas.microsoft.com/office/drawing/2014/main" id="{9EC65442-F244-409C-BF44-C5D6472E810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148839"/>
            <a:ext cx="0" cy="320040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511B949-9987-8B4D-A408-A3907D681B85}"/>
              </a:ext>
            </a:extLst>
          </p:cNvPr>
          <p:cNvSpPr>
            <a:spLocks noGrp="1"/>
          </p:cNvSpPr>
          <p:nvPr>
            <p:ph idx="1"/>
          </p:nvPr>
        </p:nvSpPr>
        <p:spPr>
          <a:xfrm>
            <a:off x="4924850" y="584200"/>
            <a:ext cx="6995837" cy="5689600"/>
          </a:xfrm>
        </p:spPr>
        <p:txBody>
          <a:bodyPr anchor="ctr">
            <a:noAutofit/>
          </a:bodyPr>
          <a:lstStyle/>
          <a:p>
            <a:pPr marL="0" indent="0">
              <a:lnSpc>
                <a:spcPct val="110000"/>
              </a:lnSpc>
              <a:buNone/>
            </a:pPr>
            <a:r>
              <a:rPr lang="en-PH" dirty="0"/>
              <a:t>“Behind us a couple of hoarse sopranos sang “La Paloma” to the accompaniment of the harp, but I did not care to find out who they were. The sight of so much silver and china confused me. There was more food before us than I had ever imagined. I searched in my mind for the names of the dishes; but my ignorance appalled me. I wondered what had happened to the boxes of food that the Buenavista ladies had sent up earlier. In a silver bowl was something, I discovered, that appeared like whole egg yolks that had been dipped in honey and peppermint. The seven of us in the orchestra were all of one mind about the feast; and so confident that I was with friends, l allowed my covetousness to have its sway and not only stuffed my mouth with this and that confection but also wrapped up a quantity of those egg-yolk things in several sheets of napkin paper. None of my companions had thought of doing the same, and it was with some pride that I slipped the packet under my shirt. There. I knew, it would not bulge.”</a:t>
            </a:r>
            <a:endParaRPr lang="en-US" dirty="0"/>
          </a:p>
        </p:txBody>
      </p:sp>
      <p:sp>
        <p:nvSpPr>
          <p:cNvPr id="7" name="Content Placeholder 2">
            <a:extLst>
              <a:ext uri="{FF2B5EF4-FFF2-40B4-BE49-F238E27FC236}">
                <a16:creationId xmlns:a16="http://schemas.microsoft.com/office/drawing/2014/main" id="{E76DA935-C1A5-D445-9D4D-4DCA9C213F9D}"/>
              </a:ext>
            </a:extLst>
          </p:cNvPr>
          <p:cNvSpPr txBox="1">
            <a:spLocks/>
          </p:cNvSpPr>
          <p:nvPr/>
        </p:nvSpPr>
        <p:spPr>
          <a:xfrm>
            <a:off x="4932008" y="584200"/>
            <a:ext cx="6995837" cy="5689600"/>
          </a:xfrm>
          <a:prstGeom prst="rect">
            <a:avLst/>
          </a:prstGeom>
        </p:spPr>
        <p:txBody>
          <a:bodyPr vert="horz" lIns="91440" tIns="45720" rIns="91440" bIns="45720" rtlCol="0" anchor="ctr">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lnSpc>
                <a:spcPct val="110000"/>
              </a:lnSpc>
              <a:buFont typeface="Arial" panose="020B0604020202020204" pitchFamily="34" charset="0"/>
              <a:buNone/>
            </a:pPr>
            <a:r>
              <a:rPr lang="en-PH" dirty="0"/>
              <a:t>“Behind us a couple of hoarse sopranos sang “La Paloma” to the accompaniment of the harp, but I did not care to find out who they were. The sight of so much silver and china confused me. There was more food before us than I had ever imagined. I searched in my mind for the names of the dishes; but my ignorance appalled me. I wondered what had happened to the boxes of food that the Buenavista ladies had sent up earlier. In a silver bowl was something, I discovered, that appeared </a:t>
            </a:r>
            <a:r>
              <a:rPr lang="en-PH" dirty="0">
                <a:highlight>
                  <a:srgbClr val="FFFF00"/>
                </a:highlight>
              </a:rPr>
              <a:t>like whole egg yolks that had been dipped in honey and peppermint</a:t>
            </a:r>
            <a:r>
              <a:rPr lang="en-PH" dirty="0"/>
              <a:t>. The seven of us in the orchestra were all of one mind about the feast; and so confident that I was with friends, l allowed my covetousness to have its sway and not only stuffed my mouth with this and that confection but also wrapped up a quantity of those egg-yolk things in several sheets of napkin paper. None of my companions had thought of doing the same, and it was with some pride that I slipped the packet under my shirt. There. I knew, it would not bulge.”</a:t>
            </a:r>
            <a:endParaRPr lang="en-US" dirty="0"/>
          </a:p>
        </p:txBody>
      </p:sp>
    </p:spTree>
    <p:extLst>
      <p:ext uri="{BB962C8B-B14F-4D97-AF65-F5344CB8AC3E}">
        <p14:creationId xmlns:p14="http://schemas.microsoft.com/office/powerpoint/2010/main" val="41150208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hidden"/>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765A6C-8F72-D746-B283-7F4A93918049}"/>
              </a:ext>
            </a:extLst>
          </p:cNvPr>
          <p:cNvSpPr>
            <a:spLocks noGrp="1"/>
          </p:cNvSpPr>
          <p:nvPr>
            <p:ph type="title"/>
          </p:nvPr>
        </p:nvSpPr>
        <p:spPr/>
        <p:txBody>
          <a:bodyPr/>
          <a:lstStyle/>
          <a:p>
            <a:r>
              <a:rPr lang="en-US" dirty="0"/>
              <a:t>The short story is premised on this binary opposition and its variations</a:t>
            </a:r>
          </a:p>
        </p:txBody>
      </p:sp>
      <p:sp>
        <p:nvSpPr>
          <p:cNvPr id="6" name="Content Placeholder 5">
            <a:extLst>
              <a:ext uri="{FF2B5EF4-FFF2-40B4-BE49-F238E27FC236}">
                <a16:creationId xmlns:a16="http://schemas.microsoft.com/office/drawing/2014/main" id="{F6D424B9-1DBA-D640-B3E4-ACD8746A0F73}"/>
              </a:ext>
            </a:extLst>
          </p:cNvPr>
          <p:cNvSpPr>
            <a:spLocks noGrp="1"/>
          </p:cNvSpPr>
          <p:nvPr>
            <p:ph sz="half" idx="2"/>
          </p:nvPr>
        </p:nvSpPr>
        <p:spPr/>
        <p:txBody>
          <a:bodyPr>
            <a:normAutofit fontScale="77500" lnSpcReduction="20000"/>
          </a:bodyPr>
          <a:lstStyle/>
          <a:p>
            <a:r>
              <a:rPr lang="en-US" dirty="0"/>
              <a:t>Sugar</a:t>
            </a:r>
          </a:p>
          <a:p>
            <a:r>
              <a:rPr lang="en-US" dirty="0"/>
              <a:t>High Cuisine</a:t>
            </a:r>
          </a:p>
          <a:p>
            <a:r>
              <a:rPr lang="en-US" dirty="0"/>
              <a:t>Rich</a:t>
            </a:r>
          </a:p>
          <a:p>
            <a:r>
              <a:rPr lang="en-US" dirty="0"/>
              <a:t>Aida</a:t>
            </a:r>
          </a:p>
          <a:p>
            <a:r>
              <a:rPr lang="en-US" dirty="0"/>
              <a:t>Don Esteban, the </a:t>
            </a:r>
            <a:r>
              <a:rPr lang="en-US" dirty="0" err="1"/>
              <a:t>haciendero</a:t>
            </a:r>
            <a:r>
              <a:rPr lang="en-US" dirty="0"/>
              <a:t> </a:t>
            </a:r>
          </a:p>
          <a:p>
            <a:r>
              <a:rPr lang="en-US" dirty="0"/>
              <a:t>Spaniard</a:t>
            </a:r>
          </a:p>
          <a:p>
            <a:r>
              <a:rPr lang="en-US" dirty="0"/>
              <a:t>White</a:t>
            </a:r>
          </a:p>
          <a:p>
            <a:endParaRPr lang="en-US" dirty="0"/>
          </a:p>
        </p:txBody>
      </p:sp>
      <p:sp>
        <p:nvSpPr>
          <p:cNvPr id="7" name="Text Placeholder 6">
            <a:extLst>
              <a:ext uri="{FF2B5EF4-FFF2-40B4-BE49-F238E27FC236}">
                <a16:creationId xmlns:a16="http://schemas.microsoft.com/office/drawing/2014/main" id="{8D942663-168A-A948-B782-01562362F5FC}"/>
              </a:ext>
            </a:extLst>
          </p:cNvPr>
          <p:cNvSpPr>
            <a:spLocks noGrp="1"/>
          </p:cNvSpPr>
          <p:nvPr>
            <p:ph type="body" sz="quarter" idx="3"/>
          </p:nvPr>
        </p:nvSpPr>
        <p:spPr/>
        <p:txBody>
          <a:bodyPr>
            <a:normAutofit fontScale="85000" lnSpcReduction="20000"/>
          </a:bodyPr>
          <a:lstStyle/>
          <a:p>
            <a:r>
              <a:rPr lang="en-US" dirty="0"/>
              <a:t>Pan de </a:t>
            </a:r>
            <a:r>
              <a:rPr lang="en-US" dirty="0" err="1"/>
              <a:t>sal</a:t>
            </a:r>
            <a:r>
              <a:rPr lang="en-US" dirty="0"/>
              <a:t> </a:t>
            </a:r>
          </a:p>
          <a:p>
            <a:endParaRPr lang="en-US" dirty="0"/>
          </a:p>
        </p:txBody>
      </p:sp>
      <p:sp>
        <p:nvSpPr>
          <p:cNvPr id="8" name="Content Placeholder 7">
            <a:extLst>
              <a:ext uri="{FF2B5EF4-FFF2-40B4-BE49-F238E27FC236}">
                <a16:creationId xmlns:a16="http://schemas.microsoft.com/office/drawing/2014/main" id="{450FF9D8-5C04-1043-AC1E-D21898C49488}"/>
              </a:ext>
            </a:extLst>
          </p:cNvPr>
          <p:cNvSpPr>
            <a:spLocks noGrp="1"/>
          </p:cNvSpPr>
          <p:nvPr>
            <p:ph sz="quarter" idx="4"/>
          </p:nvPr>
        </p:nvSpPr>
        <p:spPr/>
        <p:txBody>
          <a:bodyPr>
            <a:normAutofit fontScale="77500" lnSpcReduction="20000"/>
          </a:bodyPr>
          <a:lstStyle/>
          <a:p>
            <a:r>
              <a:rPr lang="en-US" dirty="0"/>
              <a:t>Salt</a:t>
            </a:r>
          </a:p>
          <a:p>
            <a:r>
              <a:rPr lang="en-US" dirty="0"/>
              <a:t>Low Cuisine</a:t>
            </a:r>
          </a:p>
          <a:p>
            <a:r>
              <a:rPr lang="en-US" dirty="0"/>
              <a:t>Poor</a:t>
            </a:r>
          </a:p>
          <a:p>
            <a:r>
              <a:rPr lang="en-US" dirty="0"/>
              <a:t>Protagonist</a:t>
            </a:r>
          </a:p>
          <a:p>
            <a:r>
              <a:rPr lang="en-US" dirty="0"/>
              <a:t>Grandfather, the coconut plantation overseer</a:t>
            </a:r>
          </a:p>
          <a:p>
            <a:r>
              <a:rPr lang="en-US" dirty="0"/>
              <a:t>Filipino</a:t>
            </a:r>
          </a:p>
          <a:p>
            <a:r>
              <a:rPr lang="en-US" dirty="0"/>
              <a:t>Brown</a:t>
            </a:r>
          </a:p>
        </p:txBody>
      </p:sp>
      <p:sp>
        <p:nvSpPr>
          <p:cNvPr id="3" name="Text Placeholder 2">
            <a:extLst>
              <a:ext uri="{FF2B5EF4-FFF2-40B4-BE49-F238E27FC236}">
                <a16:creationId xmlns:a16="http://schemas.microsoft.com/office/drawing/2014/main" id="{4B0F1F66-2DDB-3E40-8198-D86BA4B39EA4}"/>
              </a:ext>
            </a:extLst>
          </p:cNvPr>
          <p:cNvSpPr>
            <a:spLocks noGrp="1"/>
          </p:cNvSpPr>
          <p:nvPr>
            <p:ph type="body" idx="1"/>
          </p:nvPr>
        </p:nvSpPr>
        <p:spPr/>
        <p:txBody>
          <a:bodyPr>
            <a:normAutofit fontScale="85000" lnSpcReduction="20000"/>
          </a:bodyPr>
          <a:lstStyle/>
          <a:p>
            <a:r>
              <a:rPr lang="en-US" dirty="0"/>
              <a:t>“like whole egg yolks that had been dipped in honey and peppermint”</a:t>
            </a:r>
          </a:p>
        </p:txBody>
      </p:sp>
    </p:spTree>
    <p:extLst>
      <p:ext uri="{BB962C8B-B14F-4D97-AF65-F5344CB8AC3E}">
        <p14:creationId xmlns:p14="http://schemas.microsoft.com/office/powerpoint/2010/main" val="386817977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437DD-D248-1242-B9FD-5825D661B490}"/>
              </a:ext>
            </a:extLst>
          </p:cNvPr>
          <p:cNvSpPr>
            <a:spLocks noGrp="1"/>
          </p:cNvSpPr>
          <p:nvPr>
            <p:ph type="title"/>
          </p:nvPr>
        </p:nvSpPr>
        <p:spPr/>
        <p:txBody>
          <a:bodyPr/>
          <a:lstStyle/>
          <a:p>
            <a:r>
              <a:rPr lang="en-US" dirty="0"/>
              <a:t>Paired opposites: </a:t>
            </a:r>
            <a:r>
              <a:rPr lang="en-US" dirty="0" err="1"/>
              <a:t>colourism</a:t>
            </a:r>
            <a:endParaRPr lang="en-US" dirty="0"/>
          </a:p>
        </p:txBody>
      </p:sp>
      <p:sp>
        <p:nvSpPr>
          <p:cNvPr id="3" name="Text Placeholder 2">
            <a:extLst>
              <a:ext uri="{FF2B5EF4-FFF2-40B4-BE49-F238E27FC236}">
                <a16:creationId xmlns:a16="http://schemas.microsoft.com/office/drawing/2014/main" id="{324254AE-1009-444F-ACE7-F23BB66B21E2}"/>
              </a:ext>
            </a:extLst>
          </p:cNvPr>
          <p:cNvSpPr>
            <a:spLocks noGrp="1"/>
          </p:cNvSpPr>
          <p:nvPr>
            <p:ph type="body" idx="1"/>
          </p:nvPr>
        </p:nvSpPr>
        <p:spPr/>
        <p:txBody>
          <a:bodyPr/>
          <a:lstStyle/>
          <a:p>
            <a:r>
              <a:rPr lang="en-US" dirty="0"/>
              <a:t>white</a:t>
            </a:r>
          </a:p>
        </p:txBody>
      </p:sp>
      <p:sp>
        <p:nvSpPr>
          <p:cNvPr id="4" name="Content Placeholder 3">
            <a:extLst>
              <a:ext uri="{FF2B5EF4-FFF2-40B4-BE49-F238E27FC236}">
                <a16:creationId xmlns:a16="http://schemas.microsoft.com/office/drawing/2014/main" id="{761EA1BD-7DBE-F349-A037-20D121A9B0F0}"/>
              </a:ext>
            </a:extLst>
          </p:cNvPr>
          <p:cNvSpPr>
            <a:spLocks noGrp="1"/>
          </p:cNvSpPr>
          <p:nvPr>
            <p:ph sz="half" idx="2"/>
          </p:nvPr>
        </p:nvSpPr>
        <p:spPr>
          <a:xfrm>
            <a:off x="1447191" y="2824269"/>
            <a:ext cx="4645152" cy="3063913"/>
          </a:xfrm>
        </p:spPr>
        <p:txBody>
          <a:bodyPr>
            <a:normAutofit fontScale="62500" lnSpcReduction="20000"/>
          </a:bodyPr>
          <a:lstStyle/>
          <a:p>
            <a:pPr marL="0" indent="0">
              <a:buNone/>
            </a:pPr>
            <a:r>
              <a:rPr lang="en-US" dirty="0"/>
              <a:t>“</a:t>
            </a:r>
            <a:r>
              <a:rPr lang="en-PH" dirty="0"/>
              <a:t>Enough that in her blue skirt and </a:t>
            </a:r>
            <a:r>
              <a:rPr lang="en-PH" dirty="0">
                <a:highlight>
                  <a:srgbClr val="FFFF00"/>
                </a:highlight>
              </a:rPr>
              <a:t>white</a:t>
            </a:r>
            <a:r>
              <a:rPr lang="en-PH" dirty="0"/>
              <a:t> middy she would be half a block ahead and, from that distance, perhaps throw a glance in my direction, to bestow upon my heart a deserved and abundant blessing.”</a:t>
            </a:r>
          </a:p>
          <a:p>
            <a:pPr marL="0" indent="0">
              <a:buNone/>
            </a:pPr>
            <a:r>
              <a:rPr lang="en-PH" dirty="0"/>
              <a:t>“I dreamed l spent a weekend at the millionaire’s country house by the Hudson. A young girl in a blue skirt and white middy clapped her </a:t>
            </a:r>
            <a:r>
              <a:rPr lang="en-PH" dirty="0">
                <a:highlight>
                  <a:srgbClr val="FFFF00"/>
                </a:highlight>
              </a:rPr>
              <a:t>lily-white hands </a:t>
            </a:r>
            <a:r>
              <a:rPr lang="en-PH" dirty="0"/>
              <a:t>and, her voice trembling, cried ‘Bravo!’”</a:t>
            </a:r>
          </a:p>
          <a:p>
            <a:pPr marL="0" indent="0">
              <a:buNone/>
            </a:pPr>
            <a:r>
              <a:rPr lang="en-PH" dirty="0"/>
              <a:t>“Already several girls were gathered around Aida. Their eyes glowed with envy, it seemed to me, for those </a:t>
            </a:r>
            <a:r>
              <a:rPr lang="en-PH" dirty="0">
                <a:highlight>
                  <a:srgbClr val="FFFF00"/>
                </a:highlight>
              </a:rPr>
              <a:t>fair cheeks and the bobbed dark-brown hair which lineage had denied them</a:t>
            </a:r>
            <a:r>
              <a:rPr lang="en-PH" dirty="0"/>
              <a:t>.”</a:t>
            </a:r>
          </a:p>
          <a:p>
            <a:pPr marL="0" indent="0">
              <a:buNone/>
            </a:pPr>
            <a:r>
              <a:rPr lang="en-PH" dirty="0"/>
              <a:t>” I saw Aida in a long, flowing </a:t>
            </a:r>
            <a:r>
              <a:rPr lang="en-PH" dirty="0">
                <a:highlight>
                  <a:srgbClr val="FFFF00"/>
                </a:highlight>
              </a:rPr>
              <a:t>white</a:t>
            </a:r>
            <a:r>
              <a:rPr lang="en-PH" dirty="0"/>
              <a:t> gown and wearing an arch of sampaguita flowers on her hair.”</a:t>
            </a:r>
            <a:endParaRPr lang="en-US" dirty="0"/>
          </a:p>
        </p:txBody>
      </p:sp>
      <p:sp>
        <p:nvSpPr>
          <p:cNvPr id="5" name="Text Placeholder 4">
            <a:extLst>
              <a:ext uri="{FF2B5EF4-FFF2-40B4-BE49-F238E27FC236}">
                <a16:creationId xmlns:a16="http://schemas.microsoft.com/office/drawing/2014/main" id="{19D642E3-74A6-3E4D-89DE-00755600DCB6}"/>
              </a:ext>
            </a:extLst>
          </p:cNvPr>
          <p:cNvSpPr>
            <a:spLocks noGrp="1"/>
          </p:cNvSpPr>
          <p:nvPr>
            <p:ph type="body" sz="quarter" idx="3"/>
          </p:nvPr>
        </p:nvSpPr>
        <p:spPr/>
        <p:txBody>
          <a:bodyPr/>
          <a:lstStyle/>
          <a:p>
            <a:r>
              <a:rPr lang="en-US" dirty="0"/>
              <a:t>brown</a:t>
            </a:r>
          </a:p>
        </p:txBody>
      </p:sp>
      <p:sp>
        <p:nvSpPr>
          <p:cNvPr id="6" name="Content Placeholder 5">
            <a:extLst>
              <a:ext uri="{FF2B5EF4-FFF2-40B4-BE49-F238E27FC236}">
                <a16:creationId xmlns:a16="http://schemas.microsoft.com/office/drawing/2014/main" id="{90E99D63-C037-CE4A-A185-351636937E53}"/>
              </a:ext>
            </a:extLst>
          </p:cNvPr>
          <p:cNvSpPr>
            <a:spLocks noGrp="1"/>
          </p:cNvSpPr>
          <p:nvPr>
            <p:ph sz="quarter" idx="4"/>
          </p:nvPr>
        </p:nvSpPr>
        <p:spPr>
          <a:xfrm>
            <a:off x="6412362" y="2821491"/>
            <a:ext cx="4645152" cy="2817309"/>
          </a:xfrm>
        </p:spPr>
        <p:txBody>
          <a:bodyPr>
            <a:normAutofit fontScale="62500" lnSpcReduction="20000"/>
          </a:bodyPr>
          <a:lstStyle/>
          <a:p>
            <a:pPr marL="0" indent="0">
              <a:buNone/>
            </a:pPr>
            <a:r>
              <a:rPr lang="en-US" dirty="0"/>
              <a:t>“</a:t>
            </a:r>
            <a:r>
              <a:rPr lang="en-PH" dirty="0"/>
              <a:t>It was perhaps on my violin that her name wrought such a tender spell. Maestro Antonino remarked the dexterity of my stubby fingers. Quickly l raced through </a:t>
            </a:r>
            <a:r>
              <a:rPr lang="en-PH" dirty="0" err="1"/>
              <a:t>Alard</a:t>
            </a:r>
            <a:r>
              <a:rPr lang="en-PH" dirty="0"/>
              <a:t>-until l had all but committed two thirds of the book to memory. My </a:t>
            </a:r>
            <a:r>
              <a:rPr lang="en-PH" dirty="0">
                <a:highlight>
                  <a:srgbClr val="FFFF00"/>
                </a:highlight>
              </a:rPr>
              <a:t>short, brown arm</a:t>
            </a:r>
            <a:r>
              <a:rPr lang="en-PH" dirty="0"/>
              <a:t> learned at last to draw the bow with grace. Sometimes, when </a:t>
            </a:r>
            <a:r>
              <a:rPr lang="en-PH" dirty="0" err="1"/>
              <a:t>practising</a:t>
            </a:r>
            <a:r>
              <a:rPr lang="en-PH" dirty="0"/>
              <a:t> my scales in the early evening. I wondered if the sea wind carrying the straggling notes across the pebbled river did not transform them into Schubert’s ‘Serenade.’”</a:t>
            </a:r>
          </a:p>
        </p:txBody>
      </p:sp>
    </p:spTree>
    <p:extLst>
      <p:ext uri="{BB962C8B-B14F-4D97-AF65-F5344CB8AC3E}">
        <p14:creationId xmlns:p14="http://schemas.microsoft.com/office/powerpoint/2010/main" val="43028525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4932A-1BE0-E94D-962D-2BA1B1DBB23E}"/>
              </a:ext>
            </a:extLst>
          </p:cNvPr>
          <p:cNvSpPr>
            <a:spLocks noGrp="1"/>
          </p:cNvSpPr>
          <p:nvPr>
            <p:ph type="title"/>
          </p:nvPr>
        </p:nvSpPr>
        <p:spPr/>
        <p:txBody>
          <a:bodyPr/>
          <a:lstStyle/>
          <a:p>
            <a:r>
              <a:rPr lang="en-US" dirty="0"/>
              <a:t>From “the bread of salt”</a:t>
            </a:r>
          </a:p>
        </p:txBody>
      </p:sp>
      <p:sp>
        <p:nvSpPr>
          <p:cNvPr id="3" name="Content Placeholder 2">
            <a:extLst>
              <a:ext uri="{FF2B5EF4-FFF2-40B4-BE49-F238E27FC236}">
                <a16:creationId xmlns:a16="http://schemas.microsoft.com/office/drawing/2014/main" id="{CF6583CF-9E26-3747-9EC4-1A6E93A87E37}"/>
              </a:ext>
            </a:extLst>
          </p:cNvPr>
          <p:cNvSpPr>
            <a:spLocks noGrp="1"/>
          </p:cNvSpPr>
          <p:nvPr>
            <p:ph idx="1"/>
          </p:nvPr>
        </p:nvSpPr>
        <p:spPr/>
        <p:txBody>
          <a:bodyPr/>
          <a:lstStyle/>
          <a:p>
            <a:pPr marL="0" indent="0">
              <a:buNone/>
            </a:pPr>
            <a:r>
              <a:rPr lang="en-PH" dirty="0"/>
              <a:t>“The bread of salt! How did it get that name? From where did its flavor come, through what secret action of flour and yeast? At the risk of being jostled from the counter by early buyers, I would push my way into the shop so that I might watch the men who, stripped to the waist worked their long flat wooden spades in and out of the glowing maw of the oven. </a:t>
            </a:r>
            <a:r>
              <a:rPr lang="en-PH" dirty="0">
                <a:highlight>
                  <a:srgbClr val="FFFF00"/>
                </a:highlight>
              </a:rPr>
              <a:t>Why did the bread come nut-brown and the size of my little fist? </a:t>
            </a:r>
            <a:r>
              <a:rPr lang="en-PH" dirty="0"/>
              <a:t>And why did it have a pair of lips convulsed into a painful frown? In the half light of the street and hurrying, the paper bag pressed to my chest I felt my curiosity a little gratified by the oven-fresh warmth of the bread I was proudly bringing home for breakfast.”</a:t>
            </a:r>
            <a:endParaRPr lang="en-US" dirty="0"/>
          </a:p>
        </p:txBody>
      </p:sp>
    </p:spTree>
    <p:extLst>
      <p:ext uri="{BB962C8B-B14F-4D97-AF65-F5344CB8AC3E}">
        <p14:creationId xmlns:p14="http://schemas.microsoft.com/office/powerpoint/2010/main" val="42377471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63C748C-967B-4A7B-A90F-3EDD0F485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0143637-4934-44E4-B909-BAF1E7B279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06212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AF7437-2CEB-3C4B-970D-400E2FC330E8}"/>
              </a:ext>
            </a:extLst>
          </p:cNvPr>
          <p:cNvSpPr>
            <a:spLocks noGrp="1"/>
          </p:cNvSpPr>
          <p:nvPr>
            <p:ph type="title"/>
          </p:nvPr>
        </p:nvSpPr>
        <p:spPr>
          <a:xfrm>
            <a:off x="849683" y="1240076"/>
            <a:ext cx="2727813" cy="4584527"/>
          </a:xfrm>
        </p:spPr>
        <p:txBody>
          <a:bodyPr>
            <a:normAutofit/>
          </a:bodyPr>
          <a:lstStyle/>
          <a:p>
            <a:r>
              <a:rPr lang="en-US" dirty="0">
                <a:solidFill>
                  <a:srgbClr val="FFFFFF"/>
                </a:solidFill>
              </a:rPr>
              <a:t>From “the bread of salt”</a:t>
            </a:r>
          </a:p>
        </p:txBody>
      </p:sp>
      <p:sp>
        <p:nvSpPr>
          <p:cNvPr id="3" name="Content Placeholder 2">
            <a:extLst>
              <a:ext uri="{FF2B5EF4-FFF2-40B4-BE49-F238E27FC236}">
                <a16:creationId xmlns:a16="http://schemas.microsoft.com/office/drawing/2014/main" id="{69F87BBC-7B01-2A40-9A0A-70C5CC54B515}"/>
              </a:ext>
            </a:extLst>
          </p:cNvPr>
          <p:cNvSpPr>
            <a:spLocks noGrp="1"/>
          </p:cNvSpPr>
          <p:nvPr>
            <p:ph idx="1"/>
          </p:nvPr>
        </p:nvSpPr>
        <p:spPr>
          <a:xfrm>
            <a:off x="4705594" y="1240077"/>
            <a:ext cx="6034827" cy="4916465"/>
          </a:xfrm>
        </p:spPr>
        <p:txBody>
          <a:bodyPr anchor="t">
            <a:normAutofit/>
          </a:bodyPr>
          <a:lstStyle/>
          <a:p>
            <a:pPr marL="0" indent="0">
              <a:lnSpc>
                <a:spcPct val="110000"/>
              </a:lnSpc>
              <a:buNone/>
            </a:pPr>
            <a:r>
              <a:rPr lang="en-US" sz="1900" dirty="0"/>
              <a:t>“</a:t>
            </a:r>
            <a:r>
              <a:rPr lang="en-US" sz="1900" dirty="0">
                <a:highlight>
                  <a:srgbClr val="FFFF00"/>
                </a:highlight>
              </a:rPr>
              <a:t>For my reward, I had only to look in the direction of the sea wall and the fifty yards or so of riverbed beyond it, where an old Spaniard’s house stood.</a:t>
            </a:r>
            <a:r>
              <a:rPr lang="en-US" sz="1900" dirty="0"/>
              <a:t> At low tide, when the bed was dry and the rocks glinted with broken bottles, the stone fence of the Spaniard’s compound set off the house as if it were a castle. Sunrise brought a wash of silver upon the roofs of the laundry and garden sheds which had been built low and close to the fence. On dull mornings the light dripped from the bamboo screen which covered the veranda and hung some four or five yards from the ground. </a:t>
            </a:r>
            <a:r>
              <a:rPr lang="en-US" sz="1900" dirty="0">
                <a:highlight>
                  <a:srgbClr val="FFFF00"/>
                </a:highlight>
              </a:rPr>
              <a:t>Unless it was August when the damp, northeast monsoon had to be kept away from the rooms, three servants raised the screen promptly at six-thirty until it was completely hidden under the veranda eaves. From the sound of the pulleys, l knew it was time to set out for school</a:t>
            </a:r>
            <a:r>
              <a:rPr lang="en-US" sz="1900" dirty="0"/>
              <a:t>.”</a:t>
            </a:r>
          </a:p>
        </p:txBody>
      </p:sp>
    </p:spTree>
    <p:extLst>
      <p:ext uri="{BB962C8B-B14F-4D97-AF65-F5344CB8AC3E}">
        <p14:creationId xmlns:p14="http://schemas.microsoft.com/office/powerpoint/2010/main" val="27027423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CE580D1-F917-4567-AFB4-99AA9B52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4" name="Picture 13">
            <a:extLst>
              <a:ext uri="{FF2B5EF4-FFF2-40B4-BE49-F238E27FC236}">
                <a16:creationId xmlns:a16="http://schemas.microsoft.com/office/drawing/2014/main" id="{1F5620B8-A2D8-4568-B566-F0453A0D91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6" name="Straight Connector 15">
            <a:extLst>
              <a:ext uri="{FF2B5EF4-FFF2-40B4-BE49-F238E27FC236}">
                <a16:creationId xmlns:a16="http://schemas.microsoft.com/office/drawing/2014/main" id="{1C7D2BA4-4B7A-4596-8BCC-5CF7154238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9D4B225-18E9-4C5B-94D8-2ABE6D161E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20" name="Rectangle 19">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a:extLst>
              <a:ext uri="{FF2B5EF4-FFF2-40B4-BE49-F238E27FC236}">
                <a16:creationId xmlns:a16="http://schemas.microsoft.com/office/drawing/2014/main" id="{B5157DBD-2D27-B741-AB08-E2A736669FE9}"/>
              </a:ext>
            </a:extLst>
          </p:cNvPr>
          <p:cNvPicPr>
            <a:picLocks noGrp="1" noChangeAspect="1"/>
          </p:cNvPicPr>
          <p:nvPr>
            <p:ph sz="half" idx="1"/>
          </p:nvPr>
        </p:nvPicPr>
        <p:blipFill rotWithShape="1">
          <a:blip r:embed="rId3">
            <a:alphaModFix amt="50000"/>
          </a:blip>
          <a:srcRect l="1242" r="2761"/>
          <a:stretch/>
        </p:blipFill>
        <p:spPr>
          <a:xfrm>
            <a:off x="305" y="10"/>
            <a:ext cx="12191695" cy="6857990"/>
          </a:xfrm>
          <a:prstGeom prst="rect">
            <a:avLst/>
          </a:prstGeom>
        </p:spPr>
      </p:pic>
      <p:sp>
        <p:nvSpPr>
          <p:cNvPr id="22"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12301" y="44373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24"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6636" y="540921"/>
            <a:ext cx="4973915"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26" name="Rectangle 25">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12192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4" name="Title 3">
            <a:extLst>
              <a:ext uri="{FF2B5EF4-FFF2-40B4-BE49-F238E27FC236}">
                <a16:creationId xmlns:a16="http://schemas.microsoft.com/office/drawing/2014/main" id="{33E41205-CA91-E54B-A9CB-629998D2BEDD}"/>
              </a:ext>
            </a:extLst>
          </p:cNvPr>
          <p:cNvSpPr>
            <a:spLocks noGrp="1"/>
          </p:cNvSpPr>
          <p:nvPr>
            <p:ph type="title"/>
          </p:nvPr>
        </p:nvSpPr>
        <p:spPr>
          <a:xfrm>
            <a:off x="1130271" y="1193800"/>
            <a:ext cx="3193050" cy="4699000"/>
          </a:xfrm>
        </p:spPr>
        <p:txBody>
          <a:bodyPr vert="horz" lIns="91440" tIns="45720" rIns="91440" bIns="45720" rtlCol="0" anchor="ctr">
            <a:normAutofit/>
          </a:bodyPr>
          <a:lstStyle/>
          <a:p>
            <a:r>
              <a:rPr lang="en-US" dirty="0"/>
              <a:t>Colonial temporality</a:t>
            </a:r>
          </a:p>
        </p:txBody>
      </p:sp>
      <p:cxnSp>
        <p:nvCxnSpPr>
          <p:cNvPr id="28" name="Straight Connector 27">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6" name="Content Placeholder 5">
            <a:extLst>
              <a:ext uri="{FF2B5EF4-FFF2-40B4-BE49-F238E27FC236}">
                <a16:creationId xmlns:a16="http://schemas.microsoft.com/office/drawing/2014/main" id="{9FD21B61-3217-7A43-9053-AA1EFFF6893B}"/>
              </a:ext>
            </a:extLst>
          </p:cNvPr>
          <p:cNvSpPr>
            <a:spLocks noGrp="1"/>
          </p:cNvSpPr>
          <p:nvPr>
            <p:ph sz="half" idx="2"/>
          </p:nvPr>
        </p:nvSpPr>
        <p:spPr>
          <a:xfrm>
            <a:off x="4976636" y="1193800"/>
            <a:ext cx="6085091" cy="4699000"/>
          </a:xfrm>
        </p:spPr>
        <p:txBody>
          <a:bodyPr vert="horz" lIns="91440" tIns="45720" rIns="91440" bIns="45720" rtlCol="0" anchor="ctr">
            <a:normAutofit/>
          </a:bodyPr>
          <a:lstStyle/>
          <a:p>
            <a:pPr marL="0" indent="0">
              <a:buNone/>
            </a:pPr>
            <a:r>
              <a:rPr lang="en-US" dirty="0"/>
              <a:t>“The subordination of all regions of the globe to Greenwich Mean Time as the point zero for the synchronization of clocks is a synecdoche for European colonial domination of the rest of the world because it enables a mapping that places Europe at the world’s center.”</a:t>
            </a:r>
          </a:p>
          <a:p>
            <a:endParaRPr lang="en-US" dirty="0"/>
          </a:p>
          <a:p>
            <a:pPr marL="0"/>
            <a:r>
              <a:rPr lang="en-US" dirty="0"/>
              <a:t>Cheah, </a:t>
            </a:r>
            <a:r>
              <a:rPr lang="en-US" dirty="0" err="1"/>
              <a:t>Pheng</a:t>
            </a:r>
            <a:r>
              <a:rPr lang="en-US" dirty="0"/>
              <a:t>. </a:t>
            </a:r>
            <a:r>
              <a:rPr lang="en-US" i="1" dirty="0"/>
              <a:t>What Is a World?: On Postcolonial Literature as World Literature.</a:t>
            </a:r>
            <a:r>
              <a:rPr lang="en-US" dirty="0"/>
              <a:t> Duke University Press, 2016. Kindle Edition. </a:t>
            </a:r>
          </a:p>
        </p:txBody>
      </p:sp>
      <p:sp>
        <p:nvSpPr>
          <p:cNvPr id="30"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3229" y="6007878"/>
            <a:ext cx="3500715"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extLst>
      <p:ext uri="{BB962C8B-B14F-4D97-AF65-F5344CB8AC3E}">
        <p14:creationId xmlns:p14="http://schemas.microsoft.com/office/powerpoint/2010/main" val="96435757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8E7A6F0-5CD3-481E-B0F2-E7F99FE675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11290DF-4975-4FCD-8B8D-BBC86B8366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5" name="Title 4">
            <a:extLst>
              <a:ext uri="{FF2B5EF4-FFF2-40B4-BE49-F238E27FC236}">
                <a16:creationId xmlns:a16="http://schemas.microsoft.com/office/drawing/2014/main" id="{6809F110-8AFD-D642-B970-7363FC66193C}"/>
              </a:ext>
            </a:extLst>
          </p:cNvPr>
          <p:cNvSpPr>
            <a:spLocks noGrp="1"/>
          </p:cNvSpPr>
          <p:nvPr>
            <p:ph type="title"/>
          </p:nvPr>
        </p:nvSpPr>
        <p:spPr>
          <a:xfrm>
            <a:off x="860612" y="1138228"/>
            <a:ext cx="3793685" cy="3858767"/>
          </a:xfrm>
        </p:spPr>
        <p:txBody>
          <a:bodyPr anchor="ctr">
            <a:normAutofit/>
          </a:bodyPr>
          <a:lstStyle/>
          <a:p>
            <a:r>
              <a:rPr lang="en-US" sz="3600"/>
              <a:t>From “the bread of salt”</a:t>
            </a:r>
          </a:p>
        </p:txBody>
      </p:sp>
      <p:grpSp>
        <p:nvGrpSpPr>
          <p:cNvPr id="15" name="Group 14">
            <a:extLst>
              <a:ext uri="{FF2B5EF4-FFF2-40B4-BE49-F238E27FC236}">
                <a16:creationId xmlns:a16="http://schemas.microsoft.com/office/drawing/2014/main" id="{357CA18A-A333-4DCB-842B-76827D2ECB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100021" y="638300"/>
            <a:ext cx="6409605" cy="4858625"/>
            <a:chOff x="7807230" y="2012810"/>
            <a:chExt cx="3251252" cy="3459865"/>
          </a:xfrm>
        </p:grpSpPr>
        <p:sp>
          <p:nvSpPr>
            <p:cNvPr id="16" name="Rectangle 15">
              <a:extLst>
                <a:ext uri="{FF2B5EF4-FFF2-40B4-BE49-F238E27FC236}">
                  <a16:creationId xmlns:a16="http://schemas.microsoft.com/office/drawing/2014/main" id="{6E785FC3-CE7B-46F8-8C7A-EBBF001EDB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75069D9A-30C7-4159-880C-DD2BDC5100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9" name="Rectangle 18">
            <a:extLst>
              <a:ext uri="{FF2B5EF4-FFF2-40B4-BE49-F238E27FC236}">
                <a16:creationId xmlns:a16="http://schemas.microsoft.com/office/drawing/2014/main" id="{D9FE1511-6E1B-4F0E-8FF0-958527181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9891" y="973636"/>
            <a:ext cx="5769864" cy="4187952"/>
          </a:xfrm>
          <a:prstGeom prst="rect">
            <a:avLst/>
          </a:prstGeom>
          <a:solidFill>
            <a:srgbClr val="FFFFFF"/>
          </a:solidFill>
          <a:ln w="6350">
            <a:solidFill>
              <a:srgbClr val="DFD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a:extLst>
              <a:ext uri="{FF2B5EF4-FFF2-40B4-BE49-F238E27FC236}">
                <a16:creationId xmlns:a16="http://schemas.microsoft.com/office/drawing/2014/main" id="{DAA8DA55-5853-A54A-84DF-B29E2931157B}"/>
              </a:ext>
            </a:extLst>
          </p:cNvPr>
          <p:cNvSpPr>
            <a:spLocks noGrp="1"/>
          </p:cNvSpPr>
          <p:nvPr>
            <p:ph idx="1"/>
          </p:nvPr>
        </p:nvSpPr>
        <p:spPr>
          <a:xfrm>
            <a:off x="5584483" y="1138228"/>
            <a:ext cx="5440680" cy="3858768"/>
          </a:xfrm>
        </p:spPr>
        <p:txBody>
          <a:bodyPr anchor="ctr">
            <a:normAutofit/>
          </a:bodyPr>
          <a:lstStyle/>
          <a:p>
            <a:pPr marL="0" indent="0">
              <a:buNone/>
            </a:pPr>
            <a:r>
              <a:rPr lang="en-US" dirty="0">
                <a:solidFill>
                  <a:srgbClr val="000000"/>
                </a:solidFill>
              </a:rPr>
              <a:t>“</a:t>
            </a:r>
            <a:r>
              <a:rPr lang="en-PH" dirty="0">
                <a:solidFill>
                  <a:srgbClr val="000000"/>
                </a:solidFill>
              </a:rPr>
              <a:t>It was in his service, as a coconut plantation overseer, that Grandfather had spent the last thirty years of his life. Grandmother had been widowed three years now. </a:t>
            </a:r>
            <a:r>
              <a:rPr lang="en-PH" dirty="0">
                <a:solidFill>
                  <a:srgbClr val="000000"/>
                </a:solidFill>
                <a:highlight>
                  <a:srgbClr val="FFFF00"/>
                </a:highlight>
              </a:rPr>
              <a:t>I often wondered whether I was being depended upon to spend the years ahead in the service of this great house</a:t>
            </a:r>
            <a:r>
              <a:rPr lang="en-PH" dirty="0">
                <a:solidFill>
                  <a:srgbClr val="000000"/>
                </a:solidFill>
              </a:rPr>
              <a:t>.”</a:t>
            </a:r>
            <a:endParaRPr lang="en-US" dirty="0">
              <a:solidFill>
                <a:srgbClr val="000000"/>
              </a:solidFill>
            </a:endParaRPr>
          </a:p>
        </p:txBody>
      </p:sp>
      <p:pic>
        <p:nvPicPr>
          <p:cNvPr id="21" name="Picture 20">
            <a:extLst>
              <a:ext uri="{FF2B5EF4-FFF2-40B4-BE49-F238E27FC236}">
                <a16:creationId xmlns:a16="http://schemas.microsoft.com/office/drawing/2014/main" id="{025CEF6D-5E98-4B5C-A10F-7459C1EEF10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3" name="Straight Connector 22">
            <a:extLst>
              <a:ext uri="{FF2B5EF4-FFF2-40B4-BE49-F238E27FC236}">
                <a16:creationId xmlns:a16="http://schemas.microsoft.com/office/drawing/2014/main" id="{05C73161-1E4E-4E6A-91B2-E885CF8FFBA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626668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28" name="Rectangle 22">
            <a:extLst>
              <a:ext uri="{FF2B5EF4-FFF2-40B4-BE49-F238E27FC236}">
                <a16:creationId xmlns:a16="http://schemas.microsoft.com/office/drawing/2014/main" id="{FD6EDB49-211E-499D-9A08-6C5FF3D06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4">
            <a:extLst>
              <a:ext uri="{FF2B5EF4-FFF2-40B4-BE49-F238E27FC236}">
                <a16:creationId xmlns:a16="http://schemas.microsoft.com/office/drawing/2014/main" id="{38F9F37E-D3CF-4F3D-96C2-25307819DF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7" name="Rectangle 26">
            <a:extLst>
              <a:ext uri="{FF2B5EF4-FFF2-40B4-BE49-F238E27FC236}">
                <a16:creationId xmlns:a16="http://schemas.microsoft.com/office/drawing/2014/main" id="{C5FFF17D-767C-40E7-8C89-962F1F54BC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331" y="638508"/>
            <a:ext cx="10905339" cy="4843439"/>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E69F39E1-619D-4D9E-8823-8BD8CC3206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0204" y="865667"/>
            <a:ext cx="10451592" cy="4389120"/>
          </a:xfrm>
          <a:prstGeom prst="rect">
            <a:avLst/>
          </a:prstGeom>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1003">
            <a:schemeClr val="lt1"/>
          </a:fillRef>
          <a:effectRef idx="2">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C8C53F47-DF50-454F-A5A6-6B969748D9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4796" y="1030259"/>
            <a:ext cx="10122408" cy="4059936"/>
          </a:xfrm>
          <a:prstGeom prst="rect">
            <a:avLst/>
          </a:prstGeom>
          <a:noFill/>
          <a:ln>
            <a:solidFill>
              <a:srgbClr val="4545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60ACCC-8D79-7145-986A-284AB4C11142}"/>
              </a:ext>
            </a:extLst>
          </p:cNvPr>
          <p:cNvSpPr>
            <a:spLocks noGrp="1"/>
          </p:cNvSpPr>
          <p:nvPr>
            <p:ph type="title"/>
          </p:nvPr>
        </p:nvSpPr>
        <p:spPr>
          <a:xfrm>
            <a:off x="1451579" y="1376053"/>
            <a:ext cx="9405891" cy="1002990"/>
          </a:xfrm>
        </p:spPr>
        <p:txBody>
          <a:bodyPr anchor="ctr">
            <a:normAutofit/>
          </a:bodyPr>
          <a:lstStyle/>
          <a:p>
            <a:r>
              <a:rPr lang="en-US"/>
              <a:t>From “the bread of salt”</a:t>
            </a:r>
            <a:endParaRPr lang="en-US" dirty="0"/>
          </a:p>
        </p:txBody>
      </p:sp>
      <p:sp>
        <p:nvSpPr>
          <p:cNvPr id="3" name="Content Placeholder 2">
            <a:extLst>
              <a:ext uri="{FF2B5EF4-FFF2-40B4-BE49-F238E27FC236}">
                <a16:creationId xmlns:a16="http://schemas.microsoft.com/office/drawing/2014/main" id="{939A0B63-92CD-0A45-A677-565A4A0EF31A}"/>
              </a:ext>
            </a:extLst>
          </p:cNvPr>
          <p:cNvSpPr>
            <a:spLocks noGrp="1"/>
          </p:cNvSpPr>
          <p:nvPr>
            <p:ph idx="1"/>
          </p:nvPr>
        </p:nvSpPr>
        <p:spPr>
          <a:xfrm>
            <a:off x="1451579" y="2464991"/>
            <a:ext cx="9405891" cy="2403571"/>
          </a:xfrm>
        </p:spPr>
        <p:txBody>
          <a:bodyPr>
            <a:normAutofit/>
          </a:bodyPr>
          <a:lstStyle/>
          <a:p>
            <a:pPr marL="0" indent="0">
              <a:lnSpc>
                <a:spcPct val="110000"/>
              </a:lnSpc>
              <a:buNone/>
            </a:pPr>
            <a:r>
              <a:rPr lang="en-US" sz="1700" dirty="0"/>
              <a:t>“</a:t>
            </a:r>
            <a:r>
              <a:rPr lang="en-PH" sz="1700" dirty="0"/>
              <a:t>On quiet mornings I imagined the patter of her shoes upon the wooden veranda floor as a further sign, and I would hurry off to school, taking the route </a:t>
            </a:r>
            <a:r>
              <a:rPr lang="en-PH" sz="1700" dirty="0">
                <a:highlight>
                  <a:srgbClr val="FFFF00"/>
                </a:highlight>
              </a:rPr>
              <a:t>she had fixed for me </a:t>
            </a:r>
            <a:r>
              <a:rPr lang="en-PH" sz="1700" dirty="0"/>
              <a:t>past the post office, the town plaza and the church, the health center east of the plaza, and at last the school grounds. </a:t>
            </a:r>
            <a:r>
              <a:rPr lang="en-PH" sz="1700" dirty="0">
                <a:highlight>
                  <a:srgbClr val="FFFF00"/>
                </a:highlight>
              </a:rPr>
              <a:t>I asked myself whether I would try to walk with her and decided it would be the height of rudeness. Enough that in her blue skirt and white middy she would be half a block ahead and, from that distance, perhaps throw a glance in my direction, to bestow upon my heart a deserved and abundant blessing. </a:t>
            </a:r>
            <a:r>
              <a:rPr lang="en-PH" sz="1700" dirty="0"/>
              <a:t>I believed it was but right that, in some such way as this, her mission in my life was disguised.”</a:t>
            </a:r>
            <a:endParaRPr lang="en-US" sz="1700" dirty="0"/>
          </a:p>
        </p:txBody>
      </p:sp>
      <p:pic>
        <p:nvPicPr>
          <p:cNvPr id="33" name="Picture 32">
            <a:extLst>
              <a:ext uri="{FF2B5EF4-FFF2-40B4-BE49-F238E27FC236}">
                <a16:creationId xmlns:a16="http://schemas.microsoft.com/office/drawing/2014/main" id="{6A26901A-BC62-4A3A-A07A-65E1F3DDDEC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Tree>
    <p:extLst>
      <p:ext uri="{BB962C8B-B14F-4D97-AF65-F5344CB8AC3E}">
        <p14:creationId xmlns:p14="http://schemas.microsoft.com/office/powerpoint/2010/main" val="279713476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13" name="Rectangle 7">
            <a:extLst>
              <a:ext uri="{FF2B5EF4-FFF2-40B4-BE49-F238E27FC236}">
                <a16:creationId xmlns:a16="http://schemas.microsoft.com/office/drawing/2014/main" id="{0216D9FD-860F-4F5C-8D9B-CE7002071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68431CA-5C8A-B34C-A38E-FFAD83A0E6F4}"/>
              </a:ext>
            </a:extLst>
          </p:cNvPr>
          <p:cNvSpPr>
            <a:spLocks noGrp="1"/>
          </p:cNvSpPr>
          <p:nvPr>
            <p:ph type="title"/>
          </p:nvPr>
        </p:nvSpPr>
        <p:spPr>
          <a:xfrm>
            <a:off x="882651" y="977028"/>
            <a:ext cx="3333410" cy="5237503"/>
          </a:xfrm>
        </p:spPr>
        <p:txBody>
          <a:bodyPr anchor="ctr">
            <a:normAutofit/>
          </a:bodyPr>
          <a:lstStyle/>
          <a:p>
            <a:r>
              <a:rPr lang="en-US"/>
              <a:t>From “the bread of salt”</a:t>
            </a:r>
            <a:endParaRPr lang="en-US" dirty="0"/>
          </a:p>
        </p:txBody>
      </p:sp>
      <p:sp>
        <p:nvSpPr>
          <p:cNvPr id="14" name="Rectangle 9">
            <a:extLst>
              <a:ext uri="{FF2B5EF4-FFF2-40B4-BE49-F238E27FC236}">
                <a16:creationId xmlns:a16="http://schemas.microsoft.com/office/drawing/2014/main" id="{8D074069-7026-466C-B495-20FB9578CF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3993" y="0"/>
            <a:ext cx="7538007" cy="6858000"/>
          </a:xfrm>
          <a:prstGeom prst="rect">
            <a:avLst/>
          </a:prstGeom>
          <a:solidFill>
            <a:schemeClr val="tx2"/>
          </a:solidFill>
          <a:ln w="6350">
            <a:noFill/>
          </a:ln>
          <a:effectLst/>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1685D80-4D5A-471F-9215-651424F475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3787" y="0"/>
            <a:ext cx="164592" cy="6858000"/>
          </a:xfrm>
          <a:prstGeom prst="rect">
            <a:avLst/>
          </a:prstGeom>
          <a:solidFill>
            <a:schemeClr val="accent2"/>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561D277-B7B9-CB4A-AC8B-E2DBB79E3F30}"/>
              </a:ext>
            </a:extLst>
          </p:cNvPr>
          <p:cNvSpPr>
            <a:spLocks noGrp="1"/>
          </p:cNvSpPr>
          <p:nvPr>
            <p:ph idx="1"/>
          </p:nvPr>
        </p:nvSpPr>
        <p:spPr>
          <a:xfrm>
            <a:off x="5791954" y="290945"/>
            <a:ext cx="5428789" cy="6276110"/>
          </a:xfrm>
        </p:spPr>
        <p:txBody>
          <a:bodyPr anchor="ctr">
            <a:noAutofit/>
          </a:bodyPr>
          <a:lstStyle/>
          <a:p>
            <a:pPr marL="0" indent="0">
              <a:lnSpc>
                <a:spcPct val="110000"/>
              </a:lnSpc>
              <a:buNone/>
            </a:pPr>
            <a:r>
              <a:rPr lang="en-US" sz="1600" dirty="0">
                <a:solidFill>
                  <a:schemeClr val="bg1"/>
                </a:solidFill>
              </a:rPr>
              <a:t>“</a:t>
            </a:r>
            <a:r>
              <a:rPr lang="en-PH" sz="1600" dirty="0">
                <a:solidFill>
                  <a:schemeClr val="bg1"/>
                </a:solidFill>
              </a:rPr>
              <a:t>Her name, I was to learn many years later, was a convenient mnemonic for the qualities to which argument might aspire. But in those days it was a living voice. “Oh that you might be worthy of uttering me,” it said.  And how l endeavored to build my body so that l might live long to honor her.  With every victory at singles at the handball court the game was then the craze at school – I could feel my body glow in the sun as though it had instantly been cast in bronze. I guarded my mind and did not let my wits go astray. In class I would not allow a lesson to pass unmastered. Our English teacher could put no question before us that did not have a ready answer in my head.”</a:t>
            </a:r>
          </a:p>
          <a:p>
            <a:pPr marL="0" indent="0">
              <a:lnSpc>
                <a:spcPct val="110000"/>
              </a:lnSpc>
              <a:buNone/>
            </a:pPr>
            <a:r>
              <a:rPr lang="en-PH" sz="1600" dirty="0">
                <a:solidFill>
                  <a:schemeClr val="bg1"/>
                </a:solidFill>
              </a:rPr>
              <a:t>RECALL the previous lines:</a:t>
            </a:r>
          </a:p>
          <a:p>
            <a:pPr marL="0" indent="0">
              <a:lnSpc>
                <a:spcPct val="110000"/>
              </a:lnSpc>
              <a:buNone/>
            </a:pPr>
            <a:r>
              <a:rPr lang="en-US" sz="1600" dirty="0">
                <a:solidFill>
                  <a:schemeClr val="bg1"/>
                </a:solidFill>
              </a:rPr>
              <a:t>	“</a:t>
            </a:r>
            <a:r>
              <a:rPr lang="en-PH" sz="1600" dirty="0">
                <a:solidFill>
                  <a:schemeClr val="bg1"/>
                </a:solidFill>
              </a:rPr>
              <a:t>Unless Grandmother had forgotten, the fifteen 	centavos for the baker down </a:t>
            </a:r>
            <a:r>
              <a:rPr lang="en-PH" sz="1600" dirty="0" err="1">
                <a:solidFill>
                  <a:schemeClr val="bg1"/>
                </a:solidFill>
              </a:rPr>
              <a:t>Progreso</a:t>
            </a:r>
            <a:r>
              <a:rPr lang="en-PH" sz="1600" dirty="0">
                <a:solidFill>
                  <a:schemeClr val="bg1"/>
                </a:solidFill>
              </a:rPr>
              <a:t> Street – and 	how l enjoyed jingling those coins in my pocket! – 	would be in the empty fruit jar in the cupboard. I 	would remember then that rolls were what 	Grandmother wanted because recently she had lost 	three molars. For young people like my cousins and 	myself, she had always said that the kind called </a:t>
            </a:r>
            <a:r>
              <a:rPr lang="en-PH" sz="1600" i="1" dirty="0">
                <a:solidFill>
                  <a:schemeClr val="bg1"/>
                </a:solidFill>
              </a:rPr>
              <a:t>pan 	de </a:t>
            </a:r>
            <a:r>
              <a:rPr lang="en-PH" sz="1600" i="1" dirty="0" err="1">
                <a:solidFill>
                  <a:schemeClr val="bg1"/>
                </a:solidFill>
              </a:rPr>
              <a:t>sal</a:t>
            </a:r>
            <a:r>
              <a:rPr lang="en-PH" sz="1600" dirty="0">
                <a:solidFill>
                  <a:schemeClr val="bg1"/>
                </a:solidFill>
              </a:rPr>
              <a:t> ought to be quite all right.”</a:t>
            </a:r>
            <a:endParaRPr lang="en-US" sz="1600" dirty="0">
              <a:solidFill>
                <a:schemeClr val="bg1"/>
              </a:solidFill>
            </a:endParaRPr>
          </a:p>
        </p:txBody>
      </p:sp>
    </p:spTree>
    <p:extLst>
      <p:ext uri="{BB962C8B-B14F-4D97-AF65-F5344CB8AC3E}">
        <p14:creationId xmlns:p14="http://schemas.microsoft.com/office/powerpoint/2010/main" val="112032167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15E20-4CF2-0544-97F2-1D9D0F273783}"/>
              </a:ext>
            </a:extLst>
          </p:cNvPr>
          <p:cNvSpPr>
            <a:spLocks noGrp="1"/>
          </p:cNvSpPr>
          <p:nvPr>
            <p:ph type="title"/>
          </p:nvPr>
        </p:nvSpPr>
        <p:spPr/>
        <p:txBody>
          <a:bodyPr/>
          <a:lstStyle/>
          <a:p>
            <a:r>
              <a:rPr lang="en-US" dirty="0"/>
              <a:t>From “the bread of salt”</a:t>
            </a:r>
          </a:p>
        </p:txBody>
      </p:sp>
      <p:sp>
        <p:nvSpPr>
          <p:cNvPr id="3" name="Content Placeholder 2">
            <a:extLst>
              <a:ext uri="{FF2B5EF4-FFF2-40B4-BE49-F238E27FC236}">
                <a16:creationId xmlns:a16="http://schemas.microsoft.com/office/drawing/2014/main" id="{F072A3C6-628B-4643-9046-A4C356D0C48E}"/>
              </a:ext>
            </a:extLst>
          </p:cNvPr>
          <p:cNvSpPr>
            <a:spLocks noGrp="1"/>
          </p:cNvSpPr>
          <p:nvPr>
            <p:ph idx="1"/>
          </p:nvPr>
        </p:nvSpPr>
        <p:spPr/>
        <p:txBody>
          <a:bodyPr/>
          <a:lstStyle/>
          <a:p>
            <a:pPr marL="0" indent="0">
              <a:buNone/>
            </a:pPr>
            <a:r>
              <a:rPr lang="en-US" dirty="0"/>
              <a:t>“</a:t>
            </a:r>
            <a:r>
              <a:rPr lang="en-PH" dirty="0"/>
              <a:t>At last Mr. </a:t>
            </a:r>
            <a:r>
              <a:rPr lang="en-PH" dirty="0" err="1"/>
              <a:t>Custodio</a:t>
            </a:r>
            <a:r>
              <a:rPr lang="en-PH" dirty="0"/>
              <a:t>, who was in charge of our school orchestra, became aware of my </a:t>
            </a:r>
            <a:r>
              <a:rPr lang="en-PH" dirty="0">
                <a:highlight>
                  <a:srgbClr val="FFFF00"/>
                </a:highlight>
              </a:rPr>
              <a:t>progress</a:t>
            </a:r>
            <a:r>
              <a:rPr lang="en-PH" dirty="0"/>
              <a:t>.”</a:t>
            </a:r>
          </a:p>
          <a:p>
            <a:pPr marL="0" indent="0">
              <a:buNone/>
            </a:pPr>
            <a:r>
              <a:rPr lang="en-PH" dirty="0"/>
              <a:t>“Pete pressed my arm. He had for some time now been asking me to join the </a:t>
            </a:r>
            <a:r>
              <a:rPr lang="en-PH" dirty="0" err="1">
                <a:highlight>
                  <a:srgbClr val="FFFF00"/>
                </a:highlight>
              </a:rPr>
              <a:t>Minviluz</a:t>
            </a:r>
            <a:r>
              <a:rPr lang="en-PH" dirty="0">
                <a:highlight>
                  <a:srgbClr val="FFFF00"/>
                </a:highlight>
              </a:rPr>
              <a:t> Orchestra</a:t>
            </a:r>
            <a:r>
              <a:rPr lang="en-PH" dirty="0"/>
              <a:t>, his private band. All I had been able to tell him was that l had my schoolwork to mind. He was twenty-two. I was perhaps too young to be going around with him. </a:t>
            </a:r>
            <a:r>
              <a:rPr lang="en-PH" dirty="0">
                <a:highlight>
                  <a:srgbClr val="FFFF00"/>
                </a:highlight>
              </a:rPr>
              <a:t>He earned his school fees and supported his mother hiring out his band at least three or four times a month.</a:t>
            </a:r>
            <a:r>
              <a:rPr lang="en-PH" dirty="0"/>
              <a:t>”</a:t>
            </a:r>
            <a:endParaRPr lang="en-US" dirty="0"/>
          </a:p>
        </p:txBody>
      </p:sp>
    </p:spTree>
    <p:extLst>
      <p:ext uri="{BB962C8B-B14F-4D97-AF65-F5344CB8AC3E}">
        <p14:creationId xmlns:p14="http://schemas.microsoft.com/office/powerpoint/2010/main" val="159668760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D253B5F-8540-4043-8F2E-713BAFE52D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2AF0D79-4A1A-4F27-B9F0-CF252C4AC9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8" y="636753"/>
            <a:ext cx="8631630" cy="5572810"/>
          </a:xfrm>
          <a:prstGeom prst="rect">
            <a:avLst/>
          </a:prstGeom>
          <a:solidFill>
            <a:srgbClr val="000001">
              <a:alpha val="74902"/>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D1CC01-473E-D14E-8E63-A5DD3B3E1BB7}"/>
              </a:ext>
            </a:extLst>
          </p:cNvPr>
          <p:cNvSpPr>
            <a:spLocks noGrp="1"/>
          </p:cNvSpPr>
          <p:nvPr>
            <p:ph type="title"/>
          </p:nvPr>
        </p:nvSpPr>
        <p:spPr>
          <a:xfrm>
            <a:off x="1304017" y="969280"/>
            <a:ext cx="6815731" cy="1049235"/>
          </a:xfrm>
        </p:spPr>
        <p:txBody>
          <a:bodyPr anchor="b">
            <a:normAutofit/>
          </a:bodyPr>
          <a:lstStyle/>
          <a:p>
            <a:r>
              <a:rPr lang="en-US">
                <a:solidFill>
                  <a:srgbClr val="FFFFFE"/>
                </a:solidFill>
              </a:rPr>
              <a:t>From “the bread of salt”</a:t>
            </a:r>
          </a:p>
        </p:txBody>
      </p:sp>
      <p:cxnSp>
        <p:nvCxnSpPr>
          <p:cNvPr id="12" name="Straight Connector 11">
            <a:extLst>
              <a:ext uri="{FF2B5EF4-FFF2-40B4-BE49-F238E27FC236}">
                <a16:creationId xmlns:a16="http://schemas.microsoft.com/office/drawing/2014/main" id="{8E83266B-97F8-4AB9-818F-3A70E8D858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5097" y="2161976"/>
            <a:ext cx="6492240"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3" name="Content Placeholder 2">
            <a:extLst>
              <a:ext uri="{FF2B5EF4-FFF2-40B4-BE49-F238E27FC236}">
                <a16:creationId xmlns:a16="http://schemas.microsoft.com/office/drawing/2014/main" id="{94EC2D2D-B388-9749-932A-5F21BA6ABFAC}"/>
              </a:ext>
            </a:extLst>
          </p:cNvPr>
          <p:cNvSpPr>
            <a:spLocks noGrp="1"/>
          </p:cNvSpPr>
          <p:nvPr>
            <p:ph idx="1"/>
          </p:nvPr>
        </p:nvSpPr>
        <p:spPr>
          <a:xfrm>
            <a:off x="1304017" y="2351042"/>
            <a:ext cx="6815731" cy="3563729"/>
          </a:xfrm>
        </p:spPr>
        <p:txBody>
          <a:bodyPr>
            <a:normAutofit/>
          </a:bodyPr>
          <a:lstStyle/>
          <a:p>
            <a:pPr marL="0" indent="0">
              <a:buNone/>
            </a:pPr>
            <a:r>
              <a:rPr lang="en-PH" dirty="0">
                <a:solidFill>
                  <a:srgbClr val="FFFFFE"/>
                </a:solidFill>
              </a:rPr>
              <a:t>“What do you want to be a musician for? At parties, musicians always eat last.”</a:t>
            </a:r>
          </a:p>
          <a:p>
            <a:pPr marL="0" indent="0">
              <a:buNone/>
            </a:pPr>
            <a:r>
              <a:rPr lang="en-PH" dirty="0">
                <a:solidFill>
                  <a:srgbClr val="FFFFFE"/>
                </a:solidFill>
              </a:rPr>
              <a:t>Perhaps, I said to myself, she was thinking of a pack of dogs scrambling for scraps tossed over the fence by some careless kitchen maid. She was the sort you could depend on to say such vulgar things. For that reason, I thought she ought not to be taken seriously at all.</a:t>
            </a:r>
          </a:p>
          <a:p>
            <a:pPr marL="0" indent="0">
              <a:buNone/>
            </a:pPr>
            <a:r>
              <a:rPr lang="en-PH" dirty="0">
                <a:solidFill>
                  <a:srgbClr val="FFFFFE"/>
                </a:solidFill>
              </a:rPr>
              <a:t>But the remark hurt me.” </a:t>
            </a:r>
          </a:p>
          <a:p>
            <a:pPr marL="0" indent="0">
              <a:buNone/>
            </a:pPr>
            <a:endParaRPr lang="en-US" dirty="0">
              <a:solidFill>
                <a:srgbClr val="FFFFFE"/>
              </a:solidFill>
            </a:endParaRPr>
          </a:p>
        </p:txBody>
      </p:sp>
    </p:spTree>
    <p:extLst>
      <p:ext uri="{BB962C8B-B14F-4D97-AF65-F5344CB8AC3E}">
        <p14:creationId xmlns:p14="http://schemas.microsoft.com/office/powerpoint/2010/main" val="209721462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9C51009-A09A-4689-8E6C-F8FC99E6A8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BA71FC-1C6D-4E49-B467-E1F8EF3ACD1D}"/>
              </a:ext>
            </a:extLst>
          </p:cNvPr>
          <p:cNvSpPr>
            <a:spLocks noGrp="1"/>
          </p:cNvSpPr>
          <p:nvPr>
            <p:ph type="title"/>
          </p:nvPr>
        </p:nvSpPr>
        <p:spPr>
          <a:xfrm>
            <a:off x="844476" y="1600199"/>
            <a:ext cx="3539266" cy="4297680"/>
          </a:xfrm>
        </p:spPr>
        <p:txBody>
          <a:bodyPr anchor="ctr">
            <a:normAutofit/>
          </a:bodyPr>
          <a:lstStyle/>
          <a:p>
            <a:r>
              <a:rPr lang="en-US" dirty="0"/>
              <a:t>According to Thomas C. foster in </a:t>
            </a:r>
            <a:r>
              <a:rPr lang="en-US" i="1" dirty="0"/>
              <a:t>how to read literature like a professor </a:t>
            </a:r>
            <a:r>
              <a:rPr lang="en-US" dirty="0"/>
              <a:t>(quill 2003):</a:t>
            </a:r>
          </a:p>
        </p:txBody>
      </p:sp>
      <p:cxnSp>
        <p:nvCxnSpPr>
          <p:cNvPr id="17" name="Straight Connector 16">
            <a:extLst>
              <a:ext uri="{FF2B5EF4-FFF2-40B4-BE49-F238E27FC236}">
                <a16:creationId xmlns:a16="http://schemas.microsoft.com/office/drawing/2014/main" id="{9EC65442-F244-409C-BF44-C5D6472E810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148839"/>
            <a:ext cx="0" cy="320040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24366DA-5507-1A46-AEC6-EEE8503ABAFB}"/>
              </a:ext>
            </a:extLst>
          </p:cNvPr>
          <p:cNvSpPr>
            <a:spLocks noGrp="1"/>
          </p:cNvSpPr>
          <p:nvPr>
            <p:ph idx="1"/>
          </p:nvPr>
        </p:nvSpPr>
        <p:spPr>
          <a:xfrm>
            <a:off x="4924851" y="1600199"/>
            <a:ext cx="6130003" cy="4297680"/>
          </a:xfrm>
        </p:spPr>
        <p:txBody>
          <a:bodyPr anchor="ctr">
            <a:normAutofit/>
          </a:bodyPr>
          <a:lstStyle/>
          <a:p>
            <a:pPr marL="0" indent="0">
              <a:buNone/>
            </a:pPr>
            <a:r>
              <a:rPr lang="en-US" sz="2800" dirty="0"/>
              <a:t>“whenever people eat or drink together, it’s communion…Generally, eating with another is a way of saying, ‘I’m with you, I like you, we form a community together.’ And that is a form of communion.”</a:t>
            </a:r>
          </a:p>
        </p:txBody>
      </p:sp>
    </p:spTree>
    <p:extLst>
      <p:ext uri="{BB962C8B-B14F-4D97-AF65-F5344CB8AC3E}">
        <p14:creationId xmlns:p14="http://schemas.microsoft.com/office/powerpoint/2010/main" val="307181838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2D1490F-EAD1-4EE3-A72D-F1CE28085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8" y="0"/>
            <a:ext cx="12194875" cy="261181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4408DADC-1863-4AE5-AB54-B9A6B31CB5A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5988" y="2081620"/>
            <a:ext cx="9581995"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a:extLst>
              <a:ext uri="{FF2B5EF4-FFF2-40B4-BE49-F238E27FC236}">
                <a16:creationId xmlns:a16="http://schemas.microsoft.com/office/drawing/2014/main" id="{FEC13B35-A74D-1D4B-B53C-DF19B7122F40}"/>
              </a:ext>
            </a:extLst>
          </p:cNvPr>
          <p:cNvSpPr>
            <a:spLocks noGrp="1"/>
          </p:cNvSpPr>
          <p:nvPr>
            <p:ph type="title"/>
          </p:nvPr>
        </p:nvSpPr>
        <p:spPr>
          <a:xfrm>
            <a:off x="1451579" y="1002166"/>
            <a:ext cx="9603275" cy="1371580"/>
          </a:xfrm>
        </p:spPr>
        <p:txBody>
          <a:bodyPr>
            <a:normAutofit/>
          </a:bodyPr>
          <a:lstStyle/>
          <a:p>
            <a:r>
              <a:rPr lang="en-US" dirty="0">
                <a:solidFill>
                  <a:srgbClr val="FFFFFF"/>
                </a:solidFill>
              </a:rPr>
              <a:t>Literary device: foreshadowing</a:t>
            </a:r>
          </a:p>
        </p:txBody>
      </p:sp>
      <p:sp useBgFill="1">
        <p:nvSpPr>
          <p:cNvPr id="12" name="Rectangle 11">
            <a:extLst>
              <a:ext uri="{FF2B5EF4-FFF2-40B4-BE49-F238E27FC236}">
                <a16:creationId xmlns:a16="http://schemas.microsoft.com/office/drawing/2014/main" id="{CDC7048F-99B8-417C-A702-1314F89B14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8" y="2611819"/>
            <a:ext cx="12194875" cy="4246181"/>
          </a:xfrm>
          <a:prstGeom prst="rect">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78075CF-8FB6-A741-956A-8057B7A8BB6E}"/>
              </a:ext>
            </a:extLst>
          </p:cNvPr>
          <p:cNvSpPr>
            <a:spLocks noGrp="1"/>
          </p:cNvSpPr>
          <p:nvPr>
            <p:ph idx="1"/>
          </p:nvPr>
        </p:nvSpPr>
        <p:spPr>
          <a:xfrm>
            <a:off x="1451580" y="2837039"/>
            <a:ext cx="9436404" cy="3215530"/>
          </a:xfrm>
        </p:spPr>
        <p:txBody>
          <a:bodyPr>
            <a:normAutofit/>
          </a:bodyPr>
          <a:lstStyle/>
          <a:p>
            <a:pPr marL="0" indent="0">
              <a:buNone/>
            </a:pPr>
            <a:r>
              <a:rPr lang="en-US" sz="2400" dirty="0"/>
              <a:t>-Narrative details (e.g., dialogue, names of characters and setting, etc.) that suggest a possible outcome. It sets up an expectation in the reader as to how the narrative will unfold thereby creating certain effects (e.g., suspense). It can be utilized in conjunction with other techniques and devices, such as Situational Irony.</a:t>
            </a:r>
          </a:p>
        </p:txBody>
      </p:sp>
    </p:spTree>
    <p:extLst>
      <p:ext uri="{BB962C8B-B14F-4D97-AF65-F5344CB8AC3E}">
        <p14:creationId xmlns:p14="http://schemas.microsoft.com/office/powerpoint/2010/main" val="406604800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1CF70-12F5-EF43-80C9-812B3B96143C}"/>
              </a:ext>
            </a:extLst>
          </p:cNvPr>
          <p:cNvSpPr>
            <a:spLocks noGrp="1"/>
          </p:cNvSpPr>
          <p:nvPr>
            <p:ph type="title"/>
          </p:nvPr>
        </p:nvSpPr>
        <p:spPr/>
        <p:txBody>
          <a:bodyPr/>
          <a:lstStyle/>
          <a:p>
            <a:r>
              <a:rPr lang="en-US" dirty="0"/>
              <a:t>From “the bread of salt”</a:t>
            </a:r>
          </a:p>
        </p:txBody>
      </p:sp>
      <p:sp>
        <p:nvSpPr>
          <p:cNvPr id="3" name="Content Placeholder 2">
            <a:extLst>
              <a:ext uri="{FF2B5EF4-FFF2-40B4-BE49-F238E27FC236}">
                <a16:creationId xmlns:a16="http://schemas.microsoft.com/office/drawing/2014/main" id="{F04CB46A-EBED-A54C-A075-E397510A1600}"/>
              </a:ext>
            </a:extLst>
          </p:cNvPr>
          <p:cNvSpPr>
            <a:spLocks noGrp="1"/>
          </p:cNvSpPr>
          <p:nvPr>
            <p:ph idx="1"/>
          </p:nvPr>
        </p:nvSpPr>
        <p:spPr/>
        <p:txBody>
          <a:bodyPr/>
          <a:lstStyle/>
          <a:p>
            <a:pPr marL="0" indent="0">
              <a:buNone/>
            </a:pPr>
            <a:r>
              <a:rPr lang="en-US" dirty="0"/>
              <a:t>“</a:t>
            </a:r>
            <a:r>
              <a:rPr lang="en-PH" dirty="0"/>
              <a:t>Boxes of meringues, bonbons, ladyfingers, and cinnamon buns that only the Swiss bakers in Manila could make were perhaps coming on the boat with them. I imagined a table glimmering with long-stemmed punch glasses; enthroned in that array would be a huge brick-red bowl of gleaming china with golden flowers around the brim. The local matrons, however hard they tried, however sincere their efforts, were bound to fail in their aspiration to rise to the level of Don Esteban’s daughters. Perhaps, l thought, Aida knew all this.  And that I should share in a foreknowledge of the matrons’ hopes was a matter beyond love.  Aida and l could laugh together with the gods.”</a:t>
            </a:r>
            <a:endParaRPr lang="en-US" dirty="0"/>
          </a:p>
        </p:txBody>
      </p:sp>
    </p:spTree>
    <p:extLst>
      <p:ext uri="{BB962C8B-B14F-4D97-AF65-F5344CB8AC3E}">
        <p14:creationId xmlns:p14="http://schemas.microsoft.com/office/powerpoint/2010/main" val="101720810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F2F91-1872-3A45-A05D-7F93B17532A6}"/>
              </a:ext>
            </a:extLst>
          </p:cNvPr>
          <p:cNvSpPr>
            <a:spLocks noGrp="1"/>
          </p:cNvSpPr>
          <p:nvPr>
            <p:ph type="title"/>
          </p:nvPr>
        </p:nvSpPr>
        <p:spPr/>
        <p:txBody>
          <a:bodyPr/>
          <a:lstStyle/>
          <a:p>
            <a:r>
              <a:rPr lang="en-US" dirty="0"/>
              <a:t>Consider the religious language and imagery</a:t>
            </a:r>
          </a:p>
        </p:txBody>
      </p:sp>
      <p:sp>
        <p:nvSpPr>
          <p:cNvPr id="3" name="Content Placeholder 2">
            <a:extLst>
              <a:ext uri="{FF2B5EF4-FFF2-40B4-BE49-F238E27FC236}">
                <a16:creationId xmlns:a16="http://schemas.microsoft.com/office/drawing/2014/main" id="{69DA3882-B695-2346-A009-29E947EB645D}"/>
              </a:ext>
            </a:extLst>
          </p:cNvPr>
          <p:cNvSpPr>
            <a:spLocks noGrp="1"/>
          </p:cNvSpPr>
          <p:nvPr>
            <p:ph idx="1"/>
          </p:nvPr>
        </p:nvSpPr>
        <p:spPr>
          <a:xfrm>
            <a:off x="1451579" y="2015732"/>
            <a:ext cx="9603275" cy="4037749"/>
          </a:xfrm>
        </p:spPr>
        <p:txBody>
          <a:bodyPr>
            <a:normAutofit fontScale="55000" lnSpcReduction="20000"/>
          </a:bodyPr>
          <a:lstStyle/>
          <a:p>
            <a:pPr marL="0" indent="0">
              <a:buNone/>
            </a:pPr>
            <a:r>
              <a:rPr lang="en-US" sz="2900" dirty="0"/>
              <a:t>Matthew 5:1-13</a:t>
            </a:r>
          </a:p>
          <a:p>
            <a:pPr marL="0" indent="0">
              <a:buNone/>
            </a:pPr>
            <a:r>
              <a:rPr lang="en-US" sz="2900" dirty="0"/>
              <a:t>When Jesus saw the crowds, He went up on the mountain; and after He sat down, His disciples came to Him. He opened His mouth and began to teach them, saying, “Blessed are the poor in spirit, for theirs is the kingdom of heaven. Blessed are those who mourn, for they shall be comforted. Blessed are the gentle, for they shall inherit the earth. Blessed are those who hunger and thirst for righteousness, for they shall be satisfied. Blessed are the merciful, for they shall receive mercy. Blessed are the pure in heart, for they shall see God. Blessed are the peacemakers, for they shall be called sons of God. Blessed are those who have been persecuted for the sake of righteousness, for theirs is the kingdom of heaven. Blessed are you when people insult you and persecute you, and falsely say all kinds of evil against you because of Me. Rejoice and be glad, for your reward in heaven is great; for in the same way they persecuted the prophets who were before you.  You are the salt of the earth; but if the salt has become tasteless, how can it be made salty again? It is no longer good for anything, except to be thrown out and trampled under foot by men.”</a:t>
            </a:r>
          </a:p>
          <a:p>
            <a:pPr marL="0" indent="0">
              <a:buNone/>
            </a:pPr>
            <a:r>
              <a:rPr lang="en-US" sz="2200" dirty="0"/>
              <a:t>Source: https://</a:t>
            </a:r>
            <a:r>
              <a:rPr lang="en-US" sz="2200" dirty="0" err="1"/>
              <a:t>bible.knowing-jesus.com</a:t>
            </a:r>
            <a:r>
              <a:rPr lang="en-US" sz="2200" dirty="0"/>
              <a:t>/themes/</a:t>
            </a:r>
            <a:r>
              <a:rPr lang="en-US" sz="2200" dirty="0" err="1"/>
              <a:t>Who+is+the+salt+of+the+earth</a:t>
            </a:r>
            <a:endParaRPr lang="en-US" sz="2200" dirty="0"/>
          </a:p>
          <a:p>
            <a:pPr marL="0" indent="0">
              <a:buNone/>
            </a:pPr>
            <a:endParaRPr lang="en-US" dirty="0"/>
          </a:p>
        </p:txBody>
      </p:sp>
    </p:spTree>
    <p:extLst>
      <p:ext uri="{BB962C8B-B14F-4D97-AF65-F5344CB8AC3E}">
        <p14:creationId xmlns:p14="http://schemas.microsoft.com/office/powerpoint/2010/main" val="419824667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4F891EB-ED45-44C3-95D6-FFB2EC07FA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EA385B8-7C85-4CE0-AE3A-00EB627B34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EE726EE9-A935-B845-9541-1986C4CE826A}"/>
              </a:ext>
            </a:extLst>
          </p:cNvPr>
          <p:cNvSpPr>
            <a:spLocks noGrp="1"/>
          </p:cNvSpPr>
          <p:nvPr>
            <p:ph type="title"/>
          </p:nvPr>
        </p:nvSpPr>
        <p:spPr>
          <a:xfrm>
            <a:off x="812205" y="804519"/>
            <a:ext cx="3241820" cy="4431360"/>
          </a:xfrm>
        </p:spPr>
        <p:txBody>
          <a:bodyPr anchor="ctr">
            <a:normAutofit/>
          </a:bodyPr>
          <a:lstStyle/>
          <a:p>
            <a:r>
              <a:rPr lang="en-US" dirty="0"/>
              <a:t>From “the bread of salt” </a:t>
            </a:r>
          </a:p>
        </p:txBody>
      </p:sp>
      <p:cxnSp>
        <p:nvCxnSpPr>
          <p:cNvPr id="12" name="Straight Connector 11">
            <a:extLst>
              <a:ext uri="{FF2B5EF4-FFF2-40B4-BE49-F238E27FC236}">
                <a16:creationId xmlns:a16="http://schemas.microsoft.com/office/drawing/2014/main" id="{19AF263B-E208-40DF-A182-5193478DCFA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45156" y="890353"/>
            <a:ext cx="0" cy="457200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6712CC7-7AFC-124C-A38D-3B6AEDB599E0}"/>
              </a:ext>
            </a:extLst>
          </p:cNvPr>
          <p:cNvSpPr>
            <a:spLocks noGrp="1"/>
          </p:cNvSpPr>
          <p:nvPr>
            <p:ph idx="1"/>
          </p:nvPr>
        </p:nvSpPr>
        <p:spPr>
          <a:xfrm>
            <a:off x="4637863" y="249382"/>
            <a:ext cx="6102559" cy="5666509"/>
          </a:xfrm>
        </p:spPr>
        <p:txBody>
          <a:bodyPr anchor="ctr">
            <a:normAutofit fontScale="92500" lnSpcReduction="20000"/>
          </a:bodyPr>
          <a:lstStyle/>
          <a:p>
            <a:pPr marL="0" indent="0">
              <a:lnSpc>
                <a:spcPct val="110000"/>
              </a:lnSpc>
              <a:buNone/>
            </a:pPr>
            <a:r>
              <a:rPr lang="en-PH" sz="1100" dirty="0"/>
              <a:t>“</a:t>
            </a:r>
            <a:r>
              <a:rPr lang="en-PH" sz="1600" dirty="0"/>
              <a:t>Behind us a couple of hoarse sopranos sang ‘La Paloma’ to the accompaniment of the harp, but I did not care to find out who they were. The sight of so much silver and china confused me. There was more food before us than I had ever imagined. I searched in my mind for the names of the dishes, but my ignorance appalled me. I wondered what had happened to the boxes of food that the Buenavista ladies had sent up earlier. In a silver bowl was something, I discovered, that appeared like whole egg yolks that had been dipped in honey and peppermint The seven of us in the orchestra were all of one mind about the feast; and so confident that I was with friends, l allowed my covetousness to have its sway and not only stuffed my mouth with this and that confection but also wrapped up a quantity of those egg-yolk things in several sheets of napkin paper. None of my companions had thought of doing the same, and it was with some pride that I slipped the packet under my shirt. There. I knew, it would not bulge.</a:t>
            </a:r>
          </a:p>
          <a:p>
            <a:pPr marL="0" indent="0">
              <a:lnSpc>
                <a:spcPct val="110000"/>
              </a:lnSpc>
              <a:buNone/>
            </a:pPr>
            <a:r>
              <a:rPr lang="en-PH" sz="1600" dirty="0"/>
              <a:t>“Have you eaten?”</a:t>
            </a:r>
          </a:p>
          <a:p>
            <a:pPr marL="0" indent="0">
              <a:lnSpc>
                <a:spcPct val="110000"/>
              </a:lnSpc>
              <a:buNone/>
            </a:pPr>
            <a:r>
              <a:rPr lang="en-PH" sz="1600" dirty="0"/>
              <a:t>I turned around. It was Aida. My bow tie seemed to tighten around my collar. I mumbled something, l did not know what.</a:t>
            </a:r>
          </a:p>
          <a:p>
            <a:pPr marL="0" indent="0">
              <a:lnSpc>
                <a:spcPct val="110000"/>
              </a:lnSpc>
              <a:buNone/>
            </a:pPr>
            <a:r>
              <a:rPr lang="en-PH" sz="1600" dirty="0"/>
              <a:t>“If you wait a little while till they’ve gone, I’ll wrap up a big package for you,” she added.</a:t>
            </a:r>
          </a:p>
          <a:p>
            <a:pPr marL="0" indent="0">
              <a:lnSpc>
                <a:spcPct val="110000"/>
              </a:lnSpc>
              <a:buNone/>
            </a:pPr>
            <a:r>
              <a:rPr lang="en-PH" sz="1600" dirty="0"/>
              <a:t>I brought a handkerchief to my mouth. I might have honored her solicitude adequately and even relieved myself of any embarrassment; I could not quite believe that she had seen me, and yet l was sure that she knew what I had done, and I felt all ardor for her gone from me entirely.”</a:t>
            </a:r>
            <a:endParaRPr lang="en-US" sz="1600" dirty="0"/>
          </a:p>
        </p:txBody>
      </p:sp>
      <p:pic>
        <p:nvPicPr>
          <p:cNvPr id="14" name="Picture 13">
            <a:extLst>
              <a:ext uri="{FF2B5EF4-FFF2-40B4-BE49-F238E27FC236}">
                <a16:creationId xmlns:a16="http://schemas.microsoft.com/office/drawing/2014/main" id="{DCC0100C-A457-45B1-8A8B-8740F43EC15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Tree>
    <p:extLst>
      <p:ext uri="{BB962C8B-B14F-4D97-AF65-F5344CB8AC3E}">
        <p14:creationId xmlns:p14="http://schemas.microsoft.com/office/powerpoint/2010/main" val="64641203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D6EDB49-211E-499D-9A08-6C5FF3D06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8F9F37E-D3CF-4F3D-96C2-25307819DF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2" name="Rectangle 11">
            <a:extLst>
              <a:ext uri="{FF2B5EF4-FFF2-40B4-BE49-F238E27FC236}">
                <a16:creationId xmlns:a16="http://schemas.microsoft.com/office/drawing/2014/main" id="{C5FFF17D-767C-40E7-8C89-962F1F54BC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331" y="638508"/>
            <a:ext cx="10905339" cy="4843439"/>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69F39E1-619D-4D9E-8823-8BD8CC3206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0204" y="865667"/>
            <a:ext cx="10451592" cy="4389120"/>
          </a:xfrm>
          <a:prstGeom prst="rect">
            <a:avLst/>
          </a:prstGeom>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1002">
            <a:schemeClr val="dk2"/>
          </a:fillRef>
          <a:effectRef idx="2">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8C53F47-DF50-454F-A5A6-6B969748D9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4796" y="1030259"/>
            <a:ext cx="10122408" cy="4059936"/>
          </a:xfrm>
          <a:prstGeom prst="rect">
            <a:avLst/>
          </a:prstGeom>
          <a:noFill/>
          <a:ln>
            <a:solidFill>
              <a:srgbClr val="DFD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E22035-118C-1744-A360-5AE995E22755}"/>
              </a:ext>
            </a:extLst>
          </p:cNvPr>
          <p:cNvSpPr>
            <a:spLocks noGrp="1"/>
          </p:cNvSpPr>
          <p:nvPr>
            <p:ph type="title"/>
          </p:nvPr>
        </p:nvSpPr>
        <p:spPr>
          <a:xfrm>
            <a:off x="1451579" y="1376053"/>
            <a:ext cx="9405891" cy="1002990"/>
          </a:xfrm>
        </p:spPr>
        <p:txBody>
          <a:bodyPr anchor="ctr">
            <a:normAutofit/>
          </a:bodyPr>
          <a:lstStyle/>
          <a:p>
            <a:r>
              <a:rPr lang="en-US">
                <a:solidFill>
                  <a:srgbClr val="FFFFFF"/>
                </a:solidFill>
              </a:rPr>
              <a:t>From “the bread of salt”</a:t>
            </a:r>
          </a:p>
        </p:txBody>
      </p:sp>
      <p:sp>
        <p:nvSpPr>
          <p:cNvPr id="3" name="Content Placeholder 2">
            <a:extLst>
              <a:ext uri="{FF2B5EF4-FFF2-40B4-BE49-F238E27FC236}">
                <a16:creationId xmlns:a16="http://schemas.microsoft.com/office/drawing/2014/main" id="{567B2165-AB5C-8843-B1DA-87BDADD66A79}"/>
              </a:ext>
            </a:extLst>
          </p:cNvPr>
          <p:cNvSpPr>
            <a:spLocks noGrp="1"/>
          </p:cNvSpPr>
          <p:nvPr>
            <p:ph idx="1"/>
          </p:nvPr>
        </p:nvSpPr>
        <p:spPr>
          <a:xfrm>
            <a:off x="1451579" y="2464991"/>
            <a:ext cx="9405891" cy="2403571"/>
          </a:xfrm>
        </p:spPr>
        <p:txBody>
          <a:bodyPr>
            <a:normAutofit/>
          </a:bodyPr>
          <a:lstStyle/>
          <a:p>
            <a:pPr marL="0" indent="0">
              <a:buNone/>
            </a:pPr>
            <a:r>
              <a:rPr lang="en-US" dirty="0">
                <a:solidFill>
                  <a:srgbClr val="FFFFFF"/>
                </a:solidFill>
              </a:rPr>
              <a:t>“</a:t>
            </a:r>
            <a:r>
              <a:rPr lang="en-PH" dirty="0">
                <a:solidFill>
                  <a:srgbClr val="FFFFFF"/>
                </a:solidFill>
              </a:rPr>
              <a:t>With the napkin balled up in my hand, I flung out my arm to scatter the egg-yolk things in the dark. I waited for the soft sound of their fall on the garden-shed roof. Instead, I heard a spatter in the rising night-tide beyond the stone fence. </a:t>
            </a:r>
            <a:r>
              <a:rPr lang="en-PH" u="sng" dirty="0">
                <a:solidFill>
                  <a:srgbClr val="FFFFFF"/>
                </a:solidFill>
              </a:rPr>
              <a:t>Farther away glimmered the light from Grandmother’s window, calling me home</a:t>
            </a:r>
            <a:r>
              <a:rPr lang="en-PH" dirty="0">
                <a:solidFill>
                  <a:srgbClr val="FFFFFF"/>
                </a:solidFill>
              </a:rPr>
              <a:t>.”</a:t>
            </a:r>
            <a:endParaRPr lang="en-US" dirty="0">
              <a:solidFill>
                <a:srgbClr val="FFFFFF"/>
              </a:solidFill>
            </a:endParaRPr>
          </a:p>
        </p:txBody>
      </p:sp>
      <p:pic>
        <p:nvPicPr>
          <p:cNvPr id="18" name="Picture 17">
            <a:extLst>
              <a:ext uri="{FF2B5EF4-FFF2-40B4-BE49-F238E27FC236}">
                <a16:creationId xmlns:a16="http://schemas.microsoft.com/office/drawing/2014/main" id="{6A26901A-BC62-4A3A-A07A-65E1F3DDDEC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Tree>
    <p:extLst>
      <p:ext uri="{BB962C8B-B14F-4D97-AF65-F5344CB8AC3E}">
        <p14:creationId xmlns:p14="http://schemas.microsoft.com/office/powerpoint/2010/main" val="33889809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ABBCF-15D2-9F4F-AF5F-F207555842C4}"/>
              </a:ext>
            </a:extLst>
          </p:cNvPr>
          <p:cNvSpPr>
            <a:spLocks noGrp="1"/>
          </p:cNvSpPr>
          <p:nvPr>
            <p:ph type="title"/>
          </p:nvPr>
        </p:nvSpPr>
        <p:spPr/>
        <p:txBody>
          <a:bodyPr/>
          <a:lstStyle/>
          <a:p>
            <a:r>
              <a:rPr lang="en-US" dirty="0"/>
              <a:t>From “the bread of salt”  </a:t>
            </a:r>
          </a:p>
        </p:txBody>
      </p:sp>
      <p:sp>
        <p:nvSpPr>
          <p:cNvPr id="3" name="Content Placeholder 2">
            <a:extLst>
              <a:ext uri="{FF2B5EF4-FFF2-40B4-BE49-F238E27FC236}">
                <a16:creationId xmlns:a16="http://schemas.microsoft.com/office/drawing/2014/main" id="{AF38AC66-4AF6-1A4A-8BB2-3A6CD06CC9EE}"/>
              </a:ext>
            </a:extLst>
          </p:cNvPr>
          <p:cNvSpPr>
            <a:spLocks noGrp="1"/>
          </p:cNvSpPr>
          <p:nvPr>
            <p:ph idx="1"/>
          </p:nvPr>
        </p:nvSpPr>
        <p:spPr/>
        <p:txBody>
          <a:bodyPr/>
          <a:lstStyle/>
          <a:p>
            <a:pPr marL="0" indent="0">
              <a:buNone/>
            </a:pPr>
            <a:r>
              <a:rPr lang="en-US" dirty="0"/>
              <a:t>“</a:t>
            </a:r>
            <a:r>
              <a:rPr lang="en-PH" dirty="0"/>
              <a:t>He walked with me part of the way home. We stopped at the baker’s when l told him that I wanted to buy with my own money some bread to eat on the way to Grandmother’s house at the edge of the sea wall. He laughed, thinking it strange that I should be hungry. </a:t>
            </a:r>
            <a:r>
              <a:rPr lang="en-PH" dirty="0">
                <a:highlight>
                  <a:srgbClr val="FFFF00"/>
                </a:highlight>
              </a:rPr>
              <a:t>We found ourselves alone at the counter; and we watched the bakery assistants at work until our bodies grew warm from the oven across the door, it was not quite five, and the bread was not yet ready.”</a:t>
            </a:r>
            <a:endParaRPr lang="en-US" dirty="0">
              <a:highlight>
                <a:srgbClr val="FFFF00"/>
              </a:highlight>
            </a:endParaRPr>
          </a:p>
        </p:txBody>
      </p:sp>
    </p:spTree>
    <p:extLst>
      <p:ext uri="{BB962C8B-B14F-4D97-AF65-F5344CB8AC3E}">
        <p14:creationId xmlns:p14="http://schemas.microsoft.com/office/powerpoint/2010/main" val="343769874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3522FE7-5A29-4EF6-B1EF-2CA55748A7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1" name="Picture 10">
            <a:extLst>
              <a:ext uri="{FF2B5EF4-FFF2-40B4-BE49-F238E27FC236}">
                <a16:creationId xmlns:a16="http://schemas.microsoft.com/office/drawing/2014/main" id="{C2192E09-EBC7-416C-B887-DFF915D7F4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3" name="Straight Connector 12">
            <a:extLst>
              <a:ext uri="{FF2B5EF4-FFF2-40B4-BE49-F238E27FC236}">
                <a16:creationId xmlns:a16="http://schemas.microsoft.com/office/drawing/2014/main" id="{2924498D-E084-44BE-A196-CFCE355643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BBC7667-C352-4842-9AFD-E5C16AD002F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7" name="Rectangle 16">
            <a:extLst>
              <a:ext uri="{FF2B5EF4-FFF2-40B4-BE49-F238E27FC236}">
                <a16:creationId xmlns:a16="http://schemas.microsoft.com/office/drawing/2014/main" id="{8281A679-4B52-4BD6-A8B0-6FE35851BE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F55585F1-3E2A-42CD-944F-466D019A89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96786" y="1142469"/>
            <a:ext cx="8295215" cy="4573063"/>
          </a:xfrm>
          <a:prstGeom prst="rect">
            <a:avLst/>
          </a:prstGeom>
          <a:solidFill>
            <a:srgbClr val="000001">
              <a:alpha val="7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36631FD6-FFCE-0A4B-924C-F86FAD504010}"/>
              </a:ext>
            </a:extLst>
          </p:cNvPr>
          <p:cNvSpPr txBox="1"/>
          <p:nvPr/>
        </p:nvSpPr>
        <p:spPr>
          <a:xfrm>
            <a:off x="4387803" y="1934055"/>
            <a:ext cx="7459926" cy="3243159"/>
          </a:xfrm>
          <a:prstGeom prst="rect">
            <a:avLst/>
          </a:prstGeom>
        </p:spPr>
        <p:txBody>
          <a:bodyPr vert="horz" lIns="91440" tIns="45720" rIns="91440" bIns="0" rtlCol="0" anchor="ctr">
            <a:normAutofit fontScale="92500" lnSpcReduction="10000"/>
          </a:bodyPr>
          <a:lstStyle/>
          <a:p>
            <a:pPr defTabSz="914400">
              <a:lnSpc>
                <a:spcPct val="90000"/>
              </a:lnSpc>
              <a:spcBef>
                <a:spcPct val="0"/>
              </a:spcBef>
              <a:spcAft>
                <a:spcPts val="600"/>
              </a:spcAft>
            </a:pPr>
            <a:r>
              <a:rPr lang="en-US" sz="4400" cap="all" dirty="0">
                <a:solidFill>
                  <a:srgbClr val="FFFFFE"/>
                </a:solidFill>
                <a:latin typeface="+mj-lt"/>
                <a:ea typeface="+mj-ea"/>
                <a:cs typeface="+mj-cs"/>
              </a:rPr>
              <a:t>Discuss the theme of the text. Does the short story challenge ideology or does it perpetuate it? Articulate the ideological statement.</a:t>
            </a:r>
          </a:p>
        </p:txBody>
      </p:sp>
      <p:cxnSp>
        <p:nvCxnSpPr>
          <p:cNvPr id="21" name="Straight Connector 20">
            <a:extLst>
              <a:ext uri="{FF2B5EF4-FFF2-40B4-BE49-F238E27FC236}">
                <a16:creationId xmlns:a16="http://schemas.microsoft.com/office/drawing/2014/main" id="{2876BC42-C6CF-4136-A841-6A77C246801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18432" y="1479037"/>
            <a:ext cx="7973568" cy="0"/>
          </a:xfrm>
          <a:prstGeom prst="line">
            <a:avLst/>
          </a:prstGeom>
          <a:ln w="31750"/>
        </p:spPr>
        <p:style>
          <a:lnRef idx="3">
            <a:schemeClr val="accent1"/>
          </a:lnRef>
          <a:fillRef idx="0">
            <a:schemeClr val="accent1"/>
          </a:fillRef>
          <a:effectRef idx="2">
            <a:schemeClr val="accent1"/>
          </a:effectRef>
          <a:fontRef idx="minor">
            <a:schemeClr val="tx1"/>
          </a:fontRef>
        </p:style>
      </p:cxnSp>
      <p:cxnSp>
        <p:nvCxnSpPr>
          <p:cNvPr id="23" name="Straight Connector 22">
            <a:extLst>
              <a:ext uri="{FF2B5EF4-FFF2-40B4-BE49-F238E27FC236}">
                <a16:creationId xmlns:a16="http://schemas.microsoft.com/office/drawing/2014/main" id="{435BD6E9-6D04-4F40-A59B-7FB989E7264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18432" y="5399773"/>
            <a:ext cx="7973568"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0326329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otalTime>502</TotalTime>
  <Words>3493</Words>
  <Application>Microsoft Macintosh PowerPoint</Application>
  <PresentationFormat>Widescreen</PresentationFormat>
  <Paragraphs>93</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Gill Sans MT</vt:lpstr>
      <vt:lpstr>Gallery</vt:lpstr>
      <vt:lpstr>Literature and Society</vt:lpstr>
      <vt:lpstr>Pan de sal</vt:lpstr>
      <vt:lpstr>Doreen G. Fernandez, in Tikim: Essays on Philippine food and culture, writes:</vt:lpstr>
      <vt:lpstr>Food studies, more broadly, CULTURAL STUDIES</vt:lpstr>
      <vt:lpstr>How to read food in literature</vt:lpstr>
      <vt:lpstr>From “the bread of salt”</vt:lpstr>
      <vt:lpstr>From “the bread of salt”</vt:lpstr>
      <vt:lpstr>The short story is premised on this binary opposition and its variations</vt:lpstr>
      <vt:lpstr>Paired opposites: colourism</vt:lpstr>
      <vt:lpstr>From “the bread of salt”</vt:lpstr>
      <vt:lpstr>From “the bread of salt”</vt:lpstr>
      <vt:lpstr>Colonial temporality</vt:lpstr>
      <vt:lpstr>From “the bread of salt”</vt:lpstr>
      <vt:lpstr>From “the bread of salt”</vt:lpstr>
      <vt:lpstr>From “the bread of salt”</vt:lpstr>
      <vt:lpstr>From “the bread of salt”</vt:lpstr>
      <vt:lpstr>From “the bread of salt”</vt:lpstr>
      <vt:lpstr>According to Thomas C. foster in how to read literature like a professor (quill 2003):</vt:lpstr>
      <vt:lpstr>Literary device: foreshadowing</vt:lpstr>
      <vt:lpstr>From “the bread of salt”</vt:lpstr>
      <vt:lpstr>Consider the religious language and imagery</vt:lpstr>
      <vt:lpstr>From “the bread of salt” </vt:lpstr>
      <vt:lpstr>From “the bread of salt”</vt:lpstr>
      <vt:lpstr>From “the bread of salt”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Literature and Society: On nvm Gonzalez’s “The Bread of salt”</dc:title>
  <dc:creator>Tiny Arogo</dc:creator>
  <cp:lastModifiedBy>Tiny Arogo</cp:lastModifiedBy>
  <cp:revision>1</cp:revision>
  <dcterms:created xsi:type="dcterms:W3CDTF">2020-07-06T08:34:03Z</dcterms:created>
  <dcterms:modified xsi:type="dcterms:W3CDTF">2020-10-05T07:29:01Z</dcterms:modified>
</cp:coreProperties>
</file>